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803" r:id="rId2"/>
  </p:sldMasterIdLst>
  <p:notesMasterIdLst>
    <p:notesMasterId r:id="rId98"/>
  </p:notesMasterIdLst>
  <p:handoutMasterIdLst>
    <p:handoutMasterId r:id="rId99"/>
  </p:handoutMasterIdLst>
  <p:sldIdLst>
    <p:sldId id="257" r:id="rId3"/>
    <p:sldId id="2171" r:id="rId4"/>
    <p:sldId id="2172" r:id="rId5"/>
    <p:sldId id="2109" r:id="rId6"/>
    <p:sldId id="2110" r:id="rId7"/>
    <p:sldId id="2119" r:id="rId8"/>
    <p:sldId id="2100" r:id="rId9"/>
    <p:sldId id="258" r:id="rId10"/>
    <p:sldId id="2111" r:id="rId11"/>
    <p:sldId id="2126" r:id="rId12"/>
    <p:sldId id="1941" r:id="rId13"/>
    <p:sldId id="1937" r:id="rId14"/>
    <p:sldId id="2005" r:id="rId15"/>
    <p:sldId id="2006" r:id="rId16"/>
    <p:sldId id="1972" r:id="rId17"/>
    <p:sldId id="1992" r:id="rId18"/>
    <p:sldId id="1993" r:id="rId19"/>
    <p:sldId id="1994" r:id="rId20"/>
    <p:sldId id="1995" r:id="rId21"/>
    <p:sldId id="2003" r:id="rId22"/>
    <p:sldId id="1968" r:id="rId23"/>
    <p:sldId id="2023" r:id="rId24"/>
    <p:sldId id="2127" r:id="rId25"/>
    <p:sldId id="1851" r:id="rId26"/>
    <p:sldId id="1969" r:id="rId27"/>
    <p:sldId id="1998" r:id="rId28"/>
    <p:sldId id="2022" r:id="rId29"/>
    <p:sldId id="2168" r:id="rId30"/>
    <p:sldId id="2169" r:id="rId31"/>
    <p:sldId id="2115" r:id="rId32"/>
    <p:sldId id="2088" r:id="rId33"/>
    <p:sldId id="2096" r:id="rId34"/>
    <p:sldId id="2093" r:id="rId35"/>
    <p:sldId id="2089" r:id="rId36"/>
    <p:sldId id="2097" r:id="rId37"/>
    <p:sldId id="2094" r:id="rId38"/>
    <p:sldId id="2108" r:id="rId39"/>
    <p:sldId id="2124" r:id="rId40"/>
    <p:sldId id="2125" r:id="rId41"/>
    <p:sldId id="1852" r:id="rId42"/>
    <p:sldId id="1858" r:id="rId43"/>
    <p:sldId id="2157" r:id="rId44"/>
    <p:sldId id="2128" r:id="rId45"/>
    <p:sldId id="2078" r:id="rId46"/>
    <p:sldId id="2091" r:id="rId47"/>
    <p:sldId id="2081" r:id="rId48"/>
    <p:sldId id="2082" r:id="rId49"/>
    <p:sldId id="2092" r:id="rId50"/>
    <p:sldId id="2061" r:id="rId51"/>
    <p:sldId id="1959" r:id="rId52"/>
    <p:sldId id="2029" r:id="rId53"/>
    <p:sldId id="2133" r:id="rId54"/>
    <p:sldId id="2132" r:id="rId55"/>
    <p:sldId id="1947" r:id="rId56"/>
    <p:sldId id="1950" r:id="rId57"/>
    <p:sldId id="2009" r:id="rId58"/>
    <p:sldId id="2142" r:id="rId59"/>
    <p:sldId id="2143" r:id="rId60"/>
    <p:sldId id="2144" r:id="rId61"/>
    <p:sldId id="2020" r:id="rId62"/>
    <p:sldId id="2112" r:id="rId63"/>
    <p:sldId id="2145" r:id="rId64"/>
    <p:sldId id="2146" r:id="rId65"/>
    <p:sldId id="2047" r:id="rId66"/>
    <p:sldId id="2042" r:id="rId67"/>
    <p:sldId id="2065" r:id="rId68"/>
    <p:sldId id="2041" r:id="rId69"/>
    <p:sldId id="2152" r:id="rId70"/>
    <p:sldId id="2153" r:id="rId71"/>
    <p:sldId id="2154" r:id="rId72"/>
    <p:sldId id="2155" r:id="rId73"/>
    <p:sldId id="2156" r:id="rId74"/>
    <p:sldId id="2148" r:id="rId75"/>
    <p:sldId id="2050" r:id="rId76"/>
    <p:sldId id="2158" r:id="rId77"/>
    <p:sldId id="2159" r:id="rId78"/>
    <p:sldId id="2160" r:id="rId79"/>
    <p:sldId id="2149" r:id="rId80"/>
    <p:sldId id="2055" r:id="rId81"/>
    <p:sldId id="2083" r:id="rId82"/>
    <p:sldId id="2101" r:id="rId83"/>
    <p:sldId id="2102" r:id="rId84"/>
    <p:sldId id="2103" r:id="rId85"/>
    <p:sldId id="2062" r:id="rId86"/>
    <p:sldId id="2161" r:id="rId87"/>
    <p:sldId id="2162" r:id="rId88"/>
    <p:sldId id="2163" r:id="rId89"/>
    <p:sldId id="2164" r:id="rId90"/>
    <p:sldId id="2165" r:id="rId91"/>
    <p:sldId id="2052" r:id="rId92"/>
    <p:sldId id="2166" r:id="rId93"/>
    <p:sldId id="2167" r:id="rId94"/>
    <p:sldId id="2120" r:id="rId95"/>
    <p:sldId id="2121" r:id="rId96"/>
    <p:sldId id="2170" r:id="rId97"/>
  </p:sldIdLst>
  <p:sldSz cx="12192000" cy="6858000"/>
  <p:notesSz cx="6858000" cy="9144000"/>
  <p:embeddedFontLst>
    <p:embeddedFont>
      <p:font typeface="G마켓 산스 TTF Medium" panose="02000000000000000000" pitchFamily="2" charset="-127"/>
      <p:regular r:id="rId100"/>
    </p:embeddedFont>
    <p:embeddedFont>
      <p:font typeface="KoPub돋움체 Medium" panose="02020603020101020101" pitchFamily="18" charset="-127"/>
      <p:regular r:id="rId101"/>
    </p:embeddedFont>
    <p:embeddedFont>
      <p:font typeface="Poppins" panose="00000500000000000000" pitchFamily="2" charset="0"/>
      <p:regular r:id="rId102"/>
      <p:bold r:id="rId103"/>
      <p:italic r:id="rId104"/>
      <p:boldItalic r:id="rId105"/>
    </p:embeddedFont>
    <p:embeddedFont>
      <p:font typeface="한컴산뜻돋움" panose="02000000000000000000" pitchFamily="2" charset="-127"/>
      <p:regular r:id="rId106"/>
      <p:bold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4C47"/>
    <a:srgbClr val="5C98EE"/>
    <a:srgbClr val="FF9BA3"/>
    <a:srgbClr val="EE699B"/>
    <a:srgbClr val="84A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381" autoAdjust="0"/>
  </p:normalViewPr>
  <p:slideViewPr>
    <p:cSldViewPr snapToGrid="0">
      <p:cViewPr varScale="1">
        <p:scale>
          <a:sx n="84" d="100"/>
          <a:sy n="84" d="100"/>
        </p:scale>
        <p:origin x="835" y="67"/>
      </p:cViewPr>
      <p:guideLst/>
    </p:cSldViewPr>
  </p:slideViewPr>
  <p:outlineViewPr>
    <p:cViewPr>
      <p:scale>
        <a:sx n="33" d="100"/>
        <a:sy n="33" d="100"/>
      </p:scale>
      <p:origin x="0" y="-180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08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font" Target="fonts/font8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3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4.fntdata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2F04A-A0CF-4499-848A-736BECE2ED72}" type="doc">
      <dgm:prSet loTypeId="urn:microsoft.com/office/officeart/2005/8/layout/arrow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723A16D-0444-42BA-ABE4-98BE6C4179A7}">
      <dgm:prSet custT="1"/>
      <dgm:spPr/>
      <dgm:t>
        <a:bodyPr/>
        <a:lstStyle/>
        <a:p>
          <a:r>
            <a:rPr lang="ko-KR" altLang="en-US" sz="2000">
              <a:latin typeface="한컴산뜻돋움" panose="02000000000000000000" pitchFamily="2" charset="-127"/>
              <a:ea typeface="한컴산뜻돋움" panose="02000000000000000000" pitchFamily="2" charset="-127"/>
            </a:rPr>
            <a:t>최대의 결과</a:t>
          </a:r>
          <a:endParaRPr lang="en-US" sz="20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E3706843-337B-4804-BFB7-9CE269B6BB44}" type="parTrans" cxnId="{0FC4E253-C85F-4E33-BF24-2050BA47DD25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000BE898-03D9-48B4-A235-7311E3897D65}" type="sibTrans" cxnId="{0FC4E253-C85F-4E33-BF24-2050BA47DD25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A0FC0BAF-9816-47DF-9A19-80220B5CE5BE}">
      <dgm:prSet custT="1"/>
      <dgm:spPr/>
      <dgm:t>
        <a:bodyPr/>
        <a:lstStyle/>
        <a:p>
          <a:r>
            <a:rPr lang="en-US" sz="16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품질</a:t>
          </a:r>
          <a:r>
            <a:rPr lang="en-US" sz="16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16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향상</a:t>
          </a:r>
          <a:endParaRPr lang="en-US" sz="16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DE610D6-E00E-4FD2-B07B-793051973F59}" type="parTrans" cxnId="{D3AB874E-6DEB-4CF2-9A3D-ACA8DFA57938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60B403D4-AF8D-4625-A170-49C8368005EF}" type="sibTrans" cxnId="{D3AB874E-6DEB-4CF2-9A3D-ACA8DFA57938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A10906B2-C2F6-416D-BA09-D94B0C7A2E5C}">
      <dgm:prSet custT="1"/>
      <dgm:spPr/>
      <dgm:t>
        <a:bodyPr/>
        <a:lstStyle/>
        <a:p>
          <a:r>
            <a:rPr lang="ko-KR" altLang="en-US" sz="2000">
              <a:latin typeface="한컴산뜻돋움" panose="02000000000000000000" pitchFamily="2" charset="-127"/>
              <a:ea typeface="한컴산뜻돋움" panose="02000000000000000000" pitchFamily="2" charset="-127"/>
            </a:rPr>
            <a:t>자원 최소화</a:t>
          </a:r>
          <a:endParaRPr lang="en-US" sz="20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FCB2FBE1-8F00-4713-A63F-CD1835ACCE0D}" type="parTrans" cxnId="{EB90A96D-D5C1-4C42-A0E2-6BE3718BDC9E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D51A53BE-D879-44FF-9875-96A851B4CC63}" type="sibTrans" cxnId="{EB90A96D-D5C1-4C42-A0E2-6BE3718BDC9E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0877312F-34EB-47DF-BB9E-76A883148B4A}">
      <dgm:prSet custT="1"/>
      <dgm:spPr/>
      <dgm:t>
        <a:bodyPr/>
        <a:lstStyle/>
        <a:p>
          <a:r>
            <a:rPr lang="en-US" sz="16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시간</a:t>
          </a:r>
          <a:r>
            <a:rPr lang="en-US" sz="16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16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절약</a:t>
          </a:r>
          <a:endParaRPr lang="en-US" sz="16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38817D8E-38DC-425B-A7E9-4881E04B27C1}" type="parTrans" cxnId="{78BD9594-11BF-40EF-BA4A-6634396986CA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3CC31A6E-0B62-4AA3-9FCF-78041B7CA34E}" type="sibTrans" cxnId="{78BD9594-11BF-40EF-BA4A-6634396986CA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F51DC67-33BE-44A3-905F-AC495823AE5A}">
      <dgm:prSet custT="1"/>
      <dgm:spPr/>
      <dgm:t>
        <a:bodyPr/>
        <a:lstStyle/>
        <a:p>
          <a:r>
            <a: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비용 절감</a:t>
          </a:r>
          <a:endParaRPr lang="en-US" sz="16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DB501216-1578-4937-9CDC-0B3CDE120C73}" type="parTrans" cxnId="{16657C9D-CA1F-43A0-A016-AEBB765C1314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6862816E-7424-4487-BD63-7765CC181D18}" type="sibTrans" cxnId="{16657C9D-CA1F-43A0-A016-AEBB765C1314}">
      <dgm:prSet/>
      <dgm:spPr/>
      <dgm:t>
        <a:bodyPr/>
        <a:lstStyle/>
        <a:p>
          <a:endParaRPr lang="en-US" sz="28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B7BC795-E801-4A41-9199-849401414A6A}" type="pres">
      <dgm:prSet presAssocID="{4532F04A-A0CF-4499-848A-736BECE2ED72}" presName="compositeShape" presStyleCnt="0">
        <dgm:presLayoutVars>
          <dgm:chMax val="2"/>
          <dgm:dir/>
          <dgm:resizeHandles val="exact"/>
        </dgm:presLayoutVars>
      </dgm:prSet>
      <dgm:spPr/>
    </dgm:pt>
    <dgm:pt modelId="{F357ABA4-B29C-426D-B7FD-2FA2DBDEFF9E}" type="pres">
      <dgm:prSet presAssocID="{4532F04A-A0CF-4499-848A-736BECE2ED72}" presName="divider" presStyleLbl="fgShp" presStyleIdx="0" presStyleCnt="1"/>
      <dgm:spPr/>
    </dgm:pt>
    <dgm:pt modelId="{1225FC42-F4D8-4651-B536-CAC3BCCFADE5}" type="pres">
      <dgm:prSet presAssocID="{4723A16D-0444-42BA-ABE4-98BE6C4179A7}" presName="downArrow" presStyleLbl="node1" presStyleIdx="0" presStyleCnt="2"/>
      <dgm:spPr>
        <a:solidFill>
          <a:srgbClr val="5C98EE"/>
        </a:solidFill>
      </dgm:spPr>
    </dgm:pt>
    <dgm:pt modelId="{9A986378-FFF7-49FB-A4E4-0669EC7F69B0}" type="pres">
      <dgm:prSet presAssocID="{4723A16D-0444-42BA-ABE4-98BE6C4179A7}" presName="downArrowText" presStyleLbl="revTx" presStyleIdx="0" presStyleCnt="2">
        <dgm:presLayoutVars>
          <dgm:bulletEnabled val="1"/>
        </dgm:presLayoutVars>
      </dgm:prSet>
      <dgm:spPr/>
    </dgm:pt>
    <dgm:pt modelId="{3E8166C3-4C1A-469A-959B-E5CD946EFFE7}" type="pres">
      <dgm:prSet presAssocID="{A10906B2-C2F6-416D-BA09-D94B0C7A2E5C}" presName="upArrow" presStyleLbl="node1" presStyleIdx="1" presStyleCnt="2"/>
      <dgm:spPr>
        <a:solidFill>
          <a:srgbClr val="6B4C47"/>
        </a:solidFill>
      </dgm:spPr>
    </dgm:pt>
    <dgm:pt modelId="{BC7F306F-1906-471B-B376-797F81343FA5}" type="pres">
      <dgm:prSet presAssocID="{A10906B2-C2F6-416D-BA09-D94B0C7A2E5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37A7262A-40ED-49E6-93F7-E0F8740F42FC}" type="presOf" srcId="{BF51DC67-33BE-44A3-905F-AC495823AE5A}" destId="{BC7F306F-1906-471B-B376-797F81343FA5}" srcOrd="0" destOrd="2" presId="urn:microsoft.com/office/officeart/2005/8/layout/arrow3"/>
    <dgm:cxn modelId="{EC2B7267-301E-4031-ADDC-39BF05F7E309}" type="presOf" srcId="{4723A16D-0444-42BA-ABE4-98BE6C4179A7}" destId="{9A986378-FFF7-49FB-A4E4-0669EC7F69B0}" srcOrd="0" destOrd="0" presId="urn:microsoft.com/office/officeart/2005/8/layout/arrow3"/>
    <dgm:cxn modelId="{EB90A96D-D5C1-4C42-A0E2-6BE3718BDC9E}" srcId="{4532F04A-A0CF-4499-848A-736BECE2ED72}" destId="{A10906B2-C2F6-416D-BA09-D94B0C7A2E5C}" srcOrd="1" destOrd="0" parTransId="{FCB2FBE1-8F00-4713-A63F-CD1835ACCE0D}" sibTransId="{D51A53BE-D879-44FF-9875-96A851B4CC63}"/>
    <dgm:cxn modelId="{D3AB874E-6DEB-4CF2-9A3D-ACA8DFA57938}" srcId="{4723A16D-0444-42BA-ABE4-98BE6C4179A7}" destId="{A0FC0BAF-9816-47DF-9A19-80220B5CE5BE}" srcOrd="0" destOrd="0" parTransId="{BDE610D6-E00E-4FD2-B07B-793051973F59}" sibTransId="{60B403D4-AF8D-4625-A170-49C8368005EF}"/>
    <dgm:cxn modelId="{954C9171-B33C-4892-9F41-7010238F857B}" type="presOf" srcId="{A0FC0BAF-9816-47DF-9A19-80220B5CE5BE}" destId="{9A986378-FFF7-49FB-A4E4-0669EC7F69B0}" srcOrd="0" destOrd="1" presId="urn:microsoft.com/office/officeart/2005/8/layout/arrow3"/>
    <dgm:cxn modelId="{0FC4E253-C85F-4E33-BF24-2050BA47DD25}" srcId="{4532F04A-A0CF-4499-848A-736BECE2ED72}" destId="{4723A16D-0444-42BA-ABE4-98BE6C4179A7}" srcOrd="0" destOrd="0" parTransId="{E3706843-337B-4804-BFB7-9CE269B6BB44}" sibTransId="{000BE898-03D9-48B4-A235-7311E3897D65}"/>
    <dgm:cxn modelId="{78BD9594-11BF-40EF-BA4A-6634396986CA}" srcId="{A10906B2-C2F6-416D-BA09-D94B0C7A2E5C}" destId="{0877312F-34EB-47DF-BB9E-76A883148B4A}" srcOrd="0" destOrd="0" parTransId="{38817D8E-38DC-425B-A7E9-4881E04B27C1}" sibTransId="{3CC31A6E-0B62-4AA3-9FCF-78041B7CA34E}"/>
    <dgm:cxn modelId="{16657C9D-CA1F-43A0-A016-AEBB765C1314}" srcId="{A10906B2-C2F6-416D-BA09-D94B0C7A2E5C}" destId="{BF51DC67-33BE-44A3-905F-AC495823AE5A}" srcOrd="1" destOrd="0" parTransId="{DB501216-1578-4937-9CDC-0B3CDE120C73}" sibTransId="{6862816E-7424-4487-BD63-7765CC181D18}"/>
    <dgm:cxn modelId="{22F895A2-3BBF-44D0-8542-5CD5D91AC536}" type="presOf" srcId="{0877312F-34EB-47DF-BB9E-76A883148B4A}" destId="{BC7F306F-1906-471B-B376-797F81343FA5}" srcOrd="0" destOrd="1" presId="urn:microsoft.com/office/officeart/2005/8/layout/arrow3"/>
    <dgm:cxn modelId="{DBEB33EB-E5D8-4764-9F3C-CEF0BE5112C4}" type="presOf" srcId="{A10906B2-C2F6-416D-BA09-D94B0C7A2E5C}" destId="{BC7F306F-1906-471B-B376-797F81343FA5}" srcOrd="0" destOrd="0" presId="urn:microsoft.com/office/officeart/2005/8/layout/arrow3"/>
    <dgm:cxn modelId="{238740FE-888C-4EEE-B9E5-0457BE51730E}" type="presOf" srcId="{4532F04A-A0CF-4499-848A-736BECE2ED72}" destId="{BB7BC795-E801-4A41-9199-849401414A6A}" srcOrd="0" destOrd="0" presId="urn:microsoft.com/office/officeart/2005/8/layout/arrow3"/>
    <dgm:cxn modelId="{A6BB0209-21B2-45A0-9292-D0A5EAF3A46D}" type="presParOf" srcId="{BB7BC795-E801-4A41-9199-849401414A6A}" destId="{F357ABA4-B29C-426D-B7FD-2FA2DBDEFF9E}" srcOrd="0" destOrd="0" presId="urn:microsoft.com/office/officeart/2005/8/layout/arrow3"/>
    <dgm:cxn modelId="{AF5CB7A5-B4DC-4343-9FEA-D5BDEFEA163B}" type="presParOf" srcId="{BB7BC795-E801-4A41-9199-849401414A6A}" destId="{1225FC42-F4D8-4651-B536-CAC3BCCFADE5}" srcOrd="1" destOrd="0" presId="urn:microsoft.com/office/officeart/2005/8/layout/arrow3"/>
    <dgm:cxn modelId="{6280FB33-E7BC-4A13-8C03-C9371D99206C}" type="presParOf" srcId="{BB7BC795-E801-4A41-9199-849401414A6A}" destId="{9A986378-FFF7-49FB-A4E4-0669EC7F69B0}" srcOrd="2" destOrd="0" presId="urn:microsoft.com/office/officeart/2005/8/layout/arrow3"/>
    <dgm:cxn modelId="{19759F5E-FA0A-48E8-9D56-3FC6D62B9415}" type="presParOf" srcId="{BB7BC795-E801-4A41-9199-849401414A6A}" destId="{3E8166C3-4C1A-469A-959B-E5CD946EFFE7}" srcOrd="3" destOrd="0" presId="urn:microsoft.com/office/officeart/2005/8/layout/arrow3"/>
    <dgm:cxn modelId="{AB0E2CE2-3610-4734-82F0-AE1D47222061}" type="presParOf" srcId="{BB7BC795-E801-4A41-9199-849401414A6A}" destId="{BC7F306F-1906-471B-B376-797F81343FA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7372CEE-7365-4DED-81D1-F094B4E7CBF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E5DFDD-274D-4759-B9F2-E6DA7912F43F}">
      <dgm:prSet/>
      <dgm:spPr/>
      <dgm:t>
        <a:bodyPr/>
        <a:lstStyle/>
        <a:p>
          <a:r>
            <a:rPr lang="ko-KR" dirty="0"/>
            <a:t>자료 수집</a:t>
          </a:r>
          <a:endParaRPr lang="en-US" dirty="0"/>
        </a:p>
      </dgm:t>
    </dgm:pt>
    <dgm:pt modelId="{51B42074-D7D9-4DBE-B1DD-382089D4BDE4}" type="parTrans" cxnId="{116E0332-07BF-4B61-A068-BD2283082F72}">
      <dgm:prSet/>
      <dgm:spPr/>
      <dgm:t>
        <a:bodyPr/>
        <a:lstStyle/>
        <a:p>
          <a:endParaRPr lang="en-US"/>
        </a:p>
      </dgm:t>
    </dgm:pt>
    <dgm:pt modelId="{7E3D1435-9DC6-47EE-A8C6-42B76E7885E3}" type="sibTrans" cxnId="{116E0332-07BF-4B61-A068-BD2283082F72}">
      <dgm:prSet/>
      <dgm:spPr/>
      <dgm:t>
        <a:bodyPr/>
        <a:lstStyle/>
        <a:p>
          <a:endParaRPr lang="en-US"/>
        </a:p>
      </dgm:t>
    </dgm:pt>
    <dgm:pt modelId="{E88108EB-0FE1-424F-90E9-D76B22B5842B}">
      <dgm:prSet/>
      <dgm:spPr/>
      <dgm:t>
        <a:bodyPr/>
        <a:lstStyle/>
        <a:p>
          <a:r>
            <a:rPr lang="ko-KR" dirty="0"/>
            <a:t>분석 요약</a:t>
          </a:r>
          <a:endParaRPr lang="en-US" dirty="0"/>
        </a:p>
      </dgm:t>
    </dgm:pt>
    <dgm:pt modelId="{DF4A89B1-D610-4D66-B4B1-88FBF973F587}" type="parTrans" cxnId="{69506C23-152C-4AE9-A0EA-2A95F137879E}">
      <dgm:prSet/>
      <dgm:spPr/>
      <dgm:t>
        <a:bodyPr/>
        <a:lstStyle/>
        <a:p>
          <a:endParaRPr lang="en-US"/>
        </a:p>
      </dgm:t>
    </dgm:pt>
    <dgm:pt modelId="{78C5A35D-FED8-4E39-8A83-BEB18619B996}" type="sibTrans" cxnId="{69506C23-152C-4AE9-A0EA-2A95F137879E}">
      <dgm:prSet/>
      <dgm:spPr/>
      <dgm:t>
        <a:bodyPr/>
        <a:lstStyle/>
        <a:p>
          <a:endParaRPr lang="en-US"/>
        </a:p>
      </dgm:t>
    </dgm:pt>
    <dgm:pt modelId="{FE7EC962-D561-45B8-A0AB-FDC08EC9721E}">
      <dgm:prSet/>
      <dgm:spPr/>
      <dgm:t>
        <a:bodyPr/>
        <a:lstStyle/>
        <a:p>
          <a:r>
            <a:rPr lang="ko-KR"/>
            <a:t>보고서 자동 작성</a:t>
          </a:r>
          <a:endParaRPr lang="en-US"/>
        </a:p>
      </dgm:t>
    </dgm:pt>
    <dgm:pt modelId="{F5E4C65D-0D94-4976-8714-E710667399A9}" type="parTrans" cxnId="{B088E5B3-8801-48BB-A5E4-7A04D09DF6A0}">
      <dgm:prSet/>
      <dgm:spPr/>
      <dgm:t>
        <a:bodyPr/>
        <a:lstStyle/>
        <a:p>
          <a:endParaRPr lang="en-US"/>
        </a:p>
      </dgm:t>
    </dgm:pt>
    <dgm:pt modelId="{3983C681-A135-4092-BB68-6DE43E318FFD}" type="sibTrans" cxnId="{B088E5B3-8801-48BB-A5E4-7A04D09DF6A0}">
      <dgm:prSet/>
      <dgm:spPr/>
      <dgm:t>
        <a:bodyPr/>
        <a:lstStyle/>
        <a:p>
          <a:endParaRPr lang="en-US"/>
        </a:p>
      </dgm:t>
    </dgm:pt>
    <dgm:pt modelId="{0BEB512F-8112-4A21-AE29-4A8286377DBA}">
      <dgm:prSet/>
      <dgm:spPr/>
      <dgm:t>
        <a:bodyPr/>
        <a:lstStyle/>
        <a:p>
          <a:r>
            <a:rPr lang="en-US"/>
            <a:t>PPT </a:t>
          </a:r>
          <a:r>
            <a:rPr lang="ko-KR"/>
            <a:t>및 엑셀 자동 생성</a:t>
          </a:r>
          <a:endParaRPr lang="en-US"/>
        </a:p>
      </dgm:t>
    </dgm:pt>
    <dgm:pt modelId="{DDB52C59-4260-4DCC-AA8E-BF333F41E788}" type="parTrans" cxnId="{B2055AA3-6F22-4E59-AAE7-56BA31B3A251}">
      <dgm:prSet/>
      <dgm:spPr/>
      <dgm:t>
        <a:bodyPr/>
        <a:lstStyle/>
        <a:p>
          <a:endParaRPr lang="en-US"/>
        </a:p>
      </dgm:t>
    </dgm:pt>
    <dgm:pt modelId="{49ADDE18-EE56-470E-9C92-A3494FA4E0AB}" type="sibTrans" cxnId="{B2055AA3-6F22-4E59-AAE7-56BA31B3A251}">
      <dgm:prSet/>
      <dgm:spPr/>
      <dgm:t>
        <a:bodyPr/>
        <a:lstStyle/>
        <a:p>
          <a:endParaRPr lang="en-US"/>
        </a:p>
      </dgm:t>
    </dgm:pt>
    <dgm:pt modelId="{A153DF73-403F-46FF-B587-3C1D26102E45}">
      <dgm:prSet/>
      <dgm:spPr/>
      <dgm:t>
        <a:bodyPr/>
        <a:lstStyle/>
        <a:p>
          <a:r>
            <a:rPr lang="ko-KR"/>
            <a:t>편집</a:t>
          </a:r>
          <a:r>
            <a:rPr lang="en-US"/>
            <a:t>/</a:t>
          </a:r>
          <a:r>
            <a:rPr lang="ko-KR"/>
            <a:t>검증</a:t>
          </a:r>
          <a:endParaRPr lang="en-US"/>
        </a:p>
      </dgm:t>
    </dgm:pt>
    <dgm:pt modelId="{030728A2-CD52-4EEC-AD32-41E95B742171}" type="parTrans" cxnId="{4B659782-16D4-45BF-9537-EF4538ACB9CA}">
      <dgm:prSet/>
      <dgm:spPr/>
      <dgm:t>
        <a:bodyPr/>
        <a:lstStyle/>
        <a:p>
          <a:endParaRPr lang="en-US"/>
        </a:p>
      </dgm:t>
    </dgm:pt>
    <dgm:pt modelId="{67F9A9A1-4196-4972-AD4C-E9106BF50986}" type="sibTrans" cxnId="{4B659782-16D4-45BF-9537-EF4538ACB9CA}">
      <dgm:prSet/>
      <dgm:spPr/>
      <dgm:t>
        <a:bodyPr/>
        <a:lstStyle/>
        <a:p>
          <a:endParaRPr lang="en-US"/>
        </a:p>
      </dgm:t>
    </dgm:pt>
    <dgm:pt modelId="{601E0D78-C333-4746-91A6-3429B4E8B88A}">
      <dgm:prSet/>
      <dgm:spPr/>
      <dgm:t>
        <a:bodyPr/>
        <a:lstStyle/>
        <a:p>
          <a:r>
            <a:rPr lang="ko-KR" dirty="0"/>
            <a:t>최종 배포</a:t>
          </a:r>
          <a:endParaRPr lang="en-US" dirty="0"/>
        </a:p>
      </dgm:t>
    </dgm:pt>
    <dgm:pt modelId="{D8ED1AB6-DE1E-45D7-9373-0CC8D53E32F8}" type="parTrans" cxnId="{52998338-C747-4BAB-A60D-9099882225B6}">
      <dgm:prSet/>
      <dgm:spPr/>
      <dgm:t>
        <a:bodyPr/>
        <a:lstStyle/>
        <a:p>
          <a:endParaRPr lang="en-US"/>
        </a:p>
      </dgm:t>
    </dgm:pt>
    <dgm:pt modelId="{4E355196-BA3E-40C5-9BDD-6C1026C49907}" type="sibTrans" cxnId="{52998338-C747-4BAB-A60D-9099882225B6}">
      <dgm:prSet/>
      <dgm:spPr/>
      <dgm:t>
        <a:bodyPr/>
        <a:lstStyle/>
        <a:p>
          <a:endParaRPr lang="en-US"/>
        </a:p>
      </dgm:t>
    </dgm:pt>
    <dgm:pt modelId="{7585C629-CBDD-4886-B7CD-E031CC1FC359}" type="pres">
      <dgm:prSet presAssocID="{C7372CEE-7365-4DED-81D1-F094B4E7CBFC}" presName="Name0" presStyleCnt="0">
        <dgm:presLayoutVars>
          <dgm:dir/>
          <dgm:resizeHandles val="exact"/>
        </dgm:presLayoutVars>
      </dgm:prSet>
      <dgm:spPr/>
    </dgm:pt>
    <dgm:pt modelId="{5F8E845F-A3C8-43A6-B927-65310834765D}" type="pres">
      <dgm:prSet presAssocID="{C7372CEE-7365-4DED-81D1-F094B4E7CBFC}" presName="arrow" presStyleLbl="bgShp" presStyleIdx="0" presStyleCnt="1"/>
      <dgm:spPr/>
    </dgm:pt>
    <dgm:pt modelId="{4F7D16C9-9027-4DCE-AC65-2DD2E68977C2}" type="pres">
      <dgm:prSet presAssocID="{C7372CEE-7365-4DED-81D1-F094B4E7CBFC}" presName="points" presStyleCnt="0"/>
      <dgm:spPr/>
    </dgm:pt>
    <dgm:pt modelId="{993D1757-9141-4B32-BCFC-328E5E1BF242}" type="pres">
      <dgm:prSet presAssocID="{B7E5DFDD-274D-4759-B9F2-E6DA7912F43F}" presName="compositeA" presStyleCnt="0"/>
      <dgm:spPr/>
    </dgm:pt>
    <dgm:pt modelId="{6BE58BB6-18CF-4A01-A6B4-C51F6A4A35F4}" type="pres">
      <dgm:prSet presAssocID="{B7E5DFDD-274D-4759-B9F2-E6DA7912F43F}" presName="textA" presStyleLbl="revTx" presStyleIdx="0" presStyleCnt="6">
        <dgm:presLayoutVars>
          <dgm:bulletEnabled val="1"/>
        </dgm:presLayoutVars>
      </dgm:prSet>
      <dgm:spPr/>
    </dgm:pt>
    <dgm:pt modelId="{14ECF204-BA23-46BE-B23E-1C43DA52EB7B}" type="pres">
      <dgm:prSet presAssocID="{B7E5DFDD-274D-4759-B9F2-E6DA7912F43F}" presName="circleA" presStyleLbl="node1" presStyleIdx="0" presStyleCnt="6"/>
      <dgm:spPr/>
    </dgm:pt>
    <dgm:pt modelId="{80E2924D-C869-4439-AA73-425176EC2C3C}" type="pres">
      <dgm:prSet presAssocID="{B7E5DFDD-274D-4759-B9F2-E6DA7912F43F}" presName="spaceA" presStyleCnt="0"/>
      <dgm:spPr/>
    </dgm:pt>
    <dgm:pt modelId="{6080DC09-C636-4BFE-B085-D2466014361A}" type="pres">
      <dgm:prSet presAssocID="{7E3D1435-9DC6-47EE-A8C6-42B76E7885E3}" presName="space" presStyleCnt="0"/>
      <dgm:spPr/>
    </dgm:pt>
    <dgm:pt modelId="{5A01322E-7E6A-42B6-9EBC-30F1C9A023E2}" type="pres">
      <dgm:prSet presAssocID="{E88108EB-0FE1-424F-90E9-D76B22B5842B}" presName="compositeB" presStyleCnt="0"/>
      <dgm:spPr/>
    </dgm:pt>
    <dgm:pt modelId="{2C5CAA80-DDE8-44E4-BB0F-0BFC8FFD070C}" type="pres">
      <dgm:prSet presAssocID="{E88108EB-0FE1-424F-90E9-D76B22B5842B}" presName="textB" presStyleLbl="revTx" presStyleIdx="1" presStyleCnt="6">
        <dgm:presLayoutVars>
          <dgm:bulletEnabled val="1"/>
        </dgm:presLayoutVars>
      </dgm:prSet>
      <dgm:spPr/>
    </dgm:pt>
    <dgm:pt modelId="{EFF7B539-5510-4BC7-A054-2AD6DBF3C8B1}" type="pres">
      <dgm:prSet presAssocID="{E88108EB-0FE1-424F-90E9-D76B22B5842B}" presName="circleB" presStyleLbl="node1" presStyleIdx="1" presStyleCnt="6"/>
      <dgm:spPr/>
    </dgm:pt>
    <dgm:pt modelId="{4CA9D8C4-88C9-4696-B4DC-9D3CDF8DC931}" type="pres">
      <dgm:prSet presAssocID="{E88108EB-0FE1-424F-90E9-D76B22B5842B}" presName="spaceB" presStyleCnt="0"/>
      <dgm:spPr/>
    </dgm:pt>
    <dgm:pt modelId="{981C2C26-0242-406C-99B3-5E738FDFA704}" type="pres">
      <dgm:prSet presAssocID="{78C5A35D-FED8-4E39-8A83-BEB18619B996}" presName="space" presStyleCnt="0"/>
      <dgm:spPr/>
    </dgm:pt>
    <dgm:pt modelId="{B4589771-3B4E-400D-8C0D-3669914CBBCE}" type="pres">
      <dgm:prSet presAssocID="{FE7EC962-D561-45B8-A0AB-FDC08EC9721E}" presName="compositeA" presStyleCnt="0"/>
      <dgm:spPr/>
    </dgm:pt>
    <dgm:pt modelId="{297D9458-C5B5-4E76-96B5-B7FBC8F432C7}" type="pres">
      <dgm:prSet presAssocID="{FE7EC962-D561-45B8-A0AB-FDC08EC9721E}" presName="textA" presStyleLbl="revTx" presStyleIdx="2" presStyleCnt="6">
        <dgm:presLayoutVars>
          <dgm:bulletEnabled val="1"/>
        </dgm:presLayoutVars>
      </dgm:prSet>
      <dgm:spPr/>
    </dgm:pt>
    <dgm:pt modelId="{86CC73CC-55C0-40B3-9E85-2BDA614DB4BE}" type="pres">
      <dgm:prSet presAssocID="{FE7EC962-D561-45B8-A0AB-FDC08EC9721E}" presName="circleA" presStyleLbl="node1" presStyleIdx="2" presStyleCnt="6"/>
      <dgm:spPr/>
    </dgm:pt>
    <dgm:pt modelId="{E5CE19C4-769D-4637-B64A-9CC0918162B3}" type="pres">
      <dgm:prSet presAssocID="{FE7EC962-D561-45B8-A0AB-FDC08EC9721E}" presName="spaceA" presStyleCnt="0"/>
      <dgm:spPr/>
    </dgm:pt>
    <dgm:pt modelId="{E8EC726C-4970-44A8-91A8-2F3A20CBD31B}" type="pres">
      <dgm:prSet presAssocID="{3983C681-A135-4092-BB68-6DE43E318FFD}" presName="space" presStyleCnt="0"/>
      <dgm:spPr/>
    </dgm:pt>
    <dgm:pt modelId="{B40AB5E1-FB3E-493A-9D45-0B0AEC382BFB}" type="pres">
      <dgm:prSet presAssocID="{0BEB512F-8112-4A21-AE29-4A8286377DBA}" presName="compositeB" presStyleCnt="0"/>
      <dgm:spPr/>
    </dgm:pt>
    <dgm:pt modelId="{53C886AA-6C10-4E39-AA9E-4E70FD9C653B}" type="pres">
      <dgm:prSet presAssocID="{0BEB512F-8112-4A21-AE29-4A8286377DBA}" presName="textB" presStyleLbl="revTx" presStyleIdx="3" presStyleCnt="6">
        <dgm:presLayoutVars>
          <dgm:bulletEnabled val="1"/>
        </dgm:presLayoutVars>
      </dgm:prSet>
      <dgm:spPr/>
    </dgm:pt>
    <dgm:pt modelId="{E5538BA2-D511-41EF-9882-47C1E348DC0E}" type="pres">
      <dgm:prSet presAssocID="{0BEB512F-8112-4A21-AE29-4A8286377DBA}" presName="circleB" presStyleLbl="node1" presStyleIdx="3" presStyleCnt="6"/>
      <dgm:spPr/>
    </dgm:pt>
    <dgm:pt modelId="{A6485E83-E237-41AF-B84F-06EC61699496}" type="pres">
      <dgm:prSet presAssocID="{0BEB512F-8112-4A21-AE29-4A8286377DBA}" presName="spaceB" presStyleCnt="0"/>
      <dgm:spPr/>
    </dgm:pt>
    <dgm:pt modelId="{2C5A02AB-B6A4-4CF9-9A37-5A173549F790}" type="pres">
      <dgm:prSet presAssocID="{49ADDE18-EE56-470E-9C92-A3494FA4E0AB}" presName="space" presStyleCnt="0"/>
      <dgm:spPr/>
    </dgm:pt>
    <dgm:pt modelId="{A741E3BB-C4BA-4369-A1BA-BE2F68495456}" type="pres">
      <dgm:prSet presAssocID="{A153DF73-403F-46FF-B587-3C1D26102E45}" presName="compositeA" presStyleCnt="0"/>
      <dgm:spPr/>
    </dgm:pt>
    <dgm:pt modelId="{11728DDD-D47E-4B6F-B405-182419E44690}" type="pres">
      <dgm:prSet presAssocID="{A153DF73-403F-46FF-B587-3C1D26102E45}" presName="textA" presStyleLbl="revTx" presStyleIdx="4" presStyleCnt="6">
        <dgm:presLayoutVars>
          <dgm:bulletEnabled val="1"/>
        </dgm:presLayoutVars>
      </dgm:prSet>
      <dgm:spPr/>
    </dgm:pt>
    <dgm:pt modelId="{7C528DE1-5457-4C05-A201-C00ACD749C36}" type="pres">
      <dgm:prSet presAssocID="{A153DF73-403F-46FF-B587-3C1D26102E45}" presName="circleA" presStyleLbl="node1" presStyleIdx="4" presStyleCnt="6"/>
      <dgm:spPr/>
    </dgm:pt>
    <dgm:pt modelId="{4571305F-F346-4546-8FAE-BBBCD7F4BD8E}" type="pres">
      <dgm:prSet presAssocID="{A153DF73-403F-46FF-B587-3C1D26102E45}" presName="spaceA" presStyleCnt="0"/>
      <dgm:spPr/>
    </dgm:pt>
    <dgm:pt modelId="{892F5BF7-4D87-42F2-A4BA-F30A00C1A719}" type="pres">
      <dgm:prSet presAssocID="{67F9A9A1-4196-4972-AD4C-E9106BF50986}" presName="space" presStyleCnt="0"/>
      <dgm:spPr/>
    </dgm:pt>
    <dgm:pt modelId="{FDD57C7E-F59D-41AD-A127-8FF5F4776AD0}" type="pres">
      <dgm:prSet presAssocID="{601E0D78-C333-4746-91A6-3429B4E8B88A}" presName="compositeB" presStyleCnt="0"/>
      <dgm:spPr/>
    </dgm:pt>
    <dgm:pt modelId="{9674E4C0-C8E6-4D9C-BFB4-9FDF979F96FF}" type="pres">
      <dgm:prSet presAssocID="{601E0D78-C333-4746-91A6-3429B4E8B88A}" presName="textB" presStyleLbl="revTx" presStyleIdx="5" presStyleCnt="6">
        <dgm:presLayoutVars>
          <dgm:bulletEnabled val="1"/>
        </dgm:presLayoutVars>
      </dgm:prSet>
      <dgm:spPr/>
    </dgm:pt>
    <dgm:pt modelId="{CC044329-444D-42B0-86D6-6B9F9A809D8B}" type="pres">
      <dgm:prSet presAssocID="{601E0D78-C333-4746-91A6-3429B4E8B88A}" presName="circleB" presStyleLbl="node1" presStyleIdx="5" presStyleCnt="6"/>
      <dgm:spPr/>
    </dgm:pt>
    <dgm:pt modelId="{88400943-D97E-47A6-AB7C-53BF11CB7F2F}" type="pres">
      <dgm:prSet presAssocID="{601E0D78-C333-4746-91A6-3429B4E8B88A}" presName="spaceB" presStyleCnt="0"/>
      <dgm:spPr/>
    </dgm:pt>
  </dgm:ptLst>
  <dgm:cxnLst>
    <dgm:cxn modelId="{D1E6E705-A438-4E05-B9A2-C255694EA805}" type="presOf" srcId="{B7E5DFDD-274D-4759-B9F2-E6DA7912F43F}" destId="{6BE58BB6-18CF-4A01-A6B4-C51F6A4A35F4}" srcOrd="0" destOrd="0" presId="urn:microsoft.com/office/officeart/2005/8/layout/hProcess11"/>
    <dgm:cxn modelId="{3853231F-9939-4F59-A60C-1C0C1C5BF3E1}" type="presOf" srcId="{601E0D78-C333-4746-91A6-3429B4E8B88A}" destId="{9674E4C0-C8E6-4D9C-BFB4-9FDF979F96FF}" srcOrd="0" destOrd="0" presId="urn:microsoft.com/office/officeart/2005/8/layout/hProcess11"/>
    <dgm:cxn modelId="{69506C23-152C-4AE9-A0EA-2A95F137879E}" srcId="{C7372CEE-7365-4DED-81D1-F094B4E7CBFC}" destId="{E88108EB-0FE1-424F-90E9-D76B22B5842B}" srcOrd="1" destOrd="0" parTransId="{DF4A89B1-D610-4D66-B4B1-88FBF973F587}" sibTransId="{78C5A35D-FED8-4E39-8A83-BEB18619B996}"/>
    <dgm:cxn modelId="{116E0332-07BF-4B61-A068-BD2283082F72}" srcId="{C7372CEE-7365-4DED-81D1-F094B4E7CBFC}" destId="{B7E5DFDD-274D-4759-B9F2-E6DA7912F43F}" srcOrd="0" destOrd="0" parTransId="{51B42074-D7D9-4DBE-B1DD-382089D4BDE4}" sibTransId="{7E3D1435-9DC6-47EE-A8C6-42B76E7885E3}"/>
    <dgm:cxn modelId="{52998338-C747-4BAB-A60D-9099882225B6}" srcId="{C7372CEE-7365-4DED-81D1-F094B4E7CBFC}" destId="{601E0D78-C333-4746-91A6-3429B4E8B88A}" srcOrd="5" destOrd="0" parTransId="{D8ED1AB6-DE1E-45D7-9373-0CC8D53E32F8}" sibTransId="{4E355196-BA3E-40C5-9BDD-6C1026C49907}"/>
    <dgm:cxn modelId="{91C09A4A-C0DF-4A95-8663-FF95CEA6575B}" type="presOf" srcId="{C7372CEE-7365-4DED-81D1-F094B4E7CBFC}" destId="{7585C629-CBDD-4886-B7CD-E031CC1FC359}" srcOrd="0" destOrd="0" presId="urn:microsoft.com/office/officeart/2005/8/layout/hProcess11"/>
    <dgm:cxn modelId="{6971937F-16F8-461D-B856-4FF8EC3432E2}" type="presOf" srcId="{FE7EC962-D561-45B8-A0AB-FDC08EC9721E}" destId="{297D9458-C5B5-4E76-96B5-B7FBC8F432C7}" srcOrd="0" destOrd="0" presId="urn:microsoft.com/office/officeart/2005/8/layout/hProcess11"/>
    <dgm:cxn modelId="{4B659782-16D4-45BF-9537-EF4538ACB9CA}" srcId="{C7372CEE-7365-4DED-81D1-F094B4E7CBFC}" destId="{A153DF73-403F-46FF-B587-3C1D26102E45}" srcOrd="4" destOrd="0" parTransId="{030728A2-CD52-4EEC-AD32-41E95B742171}" sibTransId="{67F9A9A1-4196-4972-AD4C-E9106BF50986}"/>
    <dgm:cxn modelId="{7A889993-39B1-4572-9A18-EC751E9ABD5B}" type="presOf" srcId="{0BEB512F-8112-4A21-AE29-4A8286377DBA}" destId="{53C886AA-6C10-4E39-AA9E-4E70FD9C653B}" srcOrd="0" destOrd="0" presId="urn:microsoft.com/office/officeart/2005/8/layout/hProcess11"/>
    <dgm:cxn modelId="{B2055AA3-6F22-4E59-AAE7-56BA31B3A251}" srcId="{C7372CEE-7365-4DED-81D1-F094B4E7CBFC}" destId="{0BEB512F-8112-4A21-AE29-4A8286377DBA}" srcOrd="3" destOrd="0" parTransId="{DDB52C59-4260-4DCC-AA8E-BF333F41E788}" sibTransId="{49ADDE18-EE56-470E-9C92-A3494FA4E0AB}"/>
    <dgm:cxn modelId="{B088E5B3-8801-48BB-A5E4-7A04D09DF6A0}" srcId="{C7372CEE-7365-4DED-81D1-F094B4E7CBFC}" destId="{FE7EC962-D561-45B8-A0AB-FDC08EC9721E}" srcOrd="2" destOrd="0" parTransId="{F5E4C65D-0D94-4976-8714-E710667399A9}" sibTransId="{3983C681-A135-4092-BB68-6DE43E318FFD}"/>
    <dgm:cxn modelId="{E5B047BD-C40C-448B-8A9E-64FBEABA3B9E}" type="presOf" srcId="{A153DF73-403F-46FF-B587-3C1D26102E45}" destId="{11728DDD-D47E-4B6F-B405-182419E44690}" srcOrd="0" destOrd="0" presId="urn:microsoft.com/office/officeart/2005/8/layout/hProcess11"/>
    <dgm:cxn modelId="{53A696D3-DC90-4ED6-94DA-12A69A2CC40E}" type="presOf" srcId="{E88108EB-0FE1-424F-90E9-D76B22B5842B}" destId="{2C5CAA80-DDE8-44E4-BB0F-0BFC8FFD070C}" srcOrd="0" destOrd="0" presId="urn:microsoft.com/office/officeart/2005/8/layout/hProcess11"/>
    <dgm:cxn modelId="{2D57AA22-FB7F-49F9-AD83-A4D336D383B8}" type="presParOf" srcId="{7585C629-CBDD-4886-B7CD-E031CC1FC359}" destId="{5F8E845F-A3C8-43A6-B927-65310834765D}" srcOrd="0" destOrd="0" presId="urn:microsoft.com/office/officeart/2005/8/layout/hProcess11"/>
    <dgm:cxn modelId="{D2B1039F-EC01-4BC3-A214-093B3589F8F1}" type="presParOf" srcId="{7585C629-CBDD-4886-B7CD-E031CC1FC359}" destId="{4F7D16C9-9027-4DCE-AC65-2DD2E68977C2}" srcOrd="1" destOrd="0" presId="urn:microsoft.com/office/officeart/2005/8/layout/hProcess11"/>
    <dgm:cxn modelId="{2B17C8CB-63B1-4DD9-B60B-C4DB3C25C641}" type="presParOf" srcId="{4F7D16C9-9027-4DCE-AC65-2DD2E68977C2}" destId="{993D1757-9141-4B32-BCFC-328E5E1BF242}" srcOrd="0" destOrd="0" presId="urn:microsoft.com/office/officeart/2005/8/layout/hProcess11"/>
    <dgm:cxn modelId="{76DEEF1D-685A-4272-AA6A-6C0CE751E389}" type="presParOf" srcId="{993D1757-9141-4B32-BCFC-328E5E1BF242}" destId="{6BE58BB6-18CF-4A01-A6B4-C51F6A4A35F4}" srcOrd="0" destOrd="0" presId="urn:microsoft.com/office/officeart/2005/8/layout/hProcess11"/>
    <dgm:cxn modelId="{3AC4CB68-9FA5-4FBA-AAED-E2223B20AFCB}" type="presParOf" srcId="{993D1757-9141-4B32-BCFC-328E5E1BF242}" destId="{14ECF204-BA23-46BE-B23E-1C43DA52EB7B}" srcOrd="1" destOrd="0" presId="urn:microsoft.com/office/officeart/2005/8/layout/hProcess11"/>
    <dgm:cxn modelId="{EEB57395-9EE6-43A8-A0C4-40A59685DCC5}" type="presParOf" srcId="{993D1757-9141-4B32-BCFC-328E5E1BF242}" destId="{80E2924D-C869-4439-AA73-425176EC2C3C}" srcOrd="2" destOrd="0" presId="urn:microsoft.com/office/officeart/2005/8/layout/hProcess11"/>
    <dgm:cxn modelId="{B04E4E21-C467-4CCC-BB4E-021DB6B9E339}" type="presParOf" srcId="{4F7D16C9-9027-4DCE-AC65-2DD2E68977C2}" destId="{6080DC09-C636-4BFE-B085-D2466014361A}" srcOrd="1" destOrd="0" presId="urn:microsoft.com/office/officeart/2005/8/layout/hProcess11"/>
    <dgm:cxn modelId="{A52B8FC7-1ECF-4AEA-B256-269C668CA55E}" type="presParOf" srcId="{4F7D16C9-9027-4DCE-AC65-2DD2E68977C2}" destId="{5A01322E-7E6A-42B6-9EBC-30F1C9A023E2}" srcOrd="2" destOrd="0" presId="urn:microsoft.com/office/officeart/2005/8/layout/hProcess11"/>
    <dgm:cxn modelId="{11637B04-3EB2-49E2-B1D3-9CB0BFBEBBA2}" type="presParOf" srcId="{5A01322E-7E6A-42B6-9EBC-30F1C9A023E2}" destId="{2C5CAA80-DDE8-44E4-BB0F-0BFC8FFD070C}" srcOrd="0" destOrd="0" presId="urn:microsoft.com/office/officeart/2005/8/layout/hProcess11"/>
    <dgm:cxn modelId="{0C4C92A3-91E9-475F-BBCB-BF2E8EEF943A}" type="presParOf" srcId="{5A01322E-7E6A-42B6-9EBC-30F1C9A023E2}" destId="{EFF7B539-5510-4BC7-A054-2AD6DBF3C8B1}" srcOrd="1" destOrd="0" presId="urn:microsoft.com/office/officeart/2005/8/layout/hProcess11"/>
    <dgm:cxn modelId="{66AC805B-557F-4395-B20A-20A6CFD78274}" type="presParOf" srcId="{5A01322E-7E6A-42B6-9EBC-30F1C9A023E2}" destId="{4CA9D8C4-88C9-4696-B4DC-9D3CDF8DC931}" srcOrd="2" destOrd="0" presId="urn:microsoft.com/office/officeart/2005/8/layout/hProcess11"/>
    <dgm:cxn modelId="{BD2D938D-7405-4930-B25E-28C7C4674F6D}" type="presParOf" srcId="{4F7D16C9-9027-4DCE-AC65-2DD2E68977C2}" destId="{981C2C26-0242-406C-99B3-5E738FDFA704}" srcOrd="3" destOrd="0" presId="urn:microsoft.com/office/officeart/2005/8/layout/hProcess11"/>
    <dgm:cxn modelId="{C595F68C-321B-43BD-A39A-ED6AD3282EEF}" type="presParOf" srcId="{4F7D16C9-9027-4DCE-AC65-2DD2E68977C2}" destId="{B4589771-3B4E-400D-8C0D-3669914CBBCE}" srcOrd="4" destOrd="0" presId="urn:microsoft.com/office/officeart/2005/8/layout/hProcess11"/>
    <dgm:cxn modelId="{1A14619C-6840-46CA-BAC2-2BB32B1EC614}" type="presParOf" srcId="{B4589771-3B4E-400D-8C0D-3669914CBBCE}" destId="{297D9458-C5B5-4E76-96B5-B7FBC8F432C7}" srcOrd="0" destOrd="0" presId="urn:microsoft.com/office/officeart/2005/8/layout/hProcess11"/>
    <dgm:cxn modelId="{517C5EEE-5909-4EDF-B5CE-4E88C02BD1D3}" type="presParOf" srcId="{B4589771-3B4E-400D-8C0D-3669914CBBCE}" destId="{86CC73CC-55C0-40B3-9E85-2BDA614DB4BE}" srcOrd="1" destOrd="0" presId="urn:microsoft.com/office/officeart/2005/8/layout/hProcess11"/>
    <dgm:cxn modelId="{E00F4A90-BBBE-4935-BAE5-5B0D2826BE1C}" type="presParOf" srcId="{B4589771-3B4E-400D-8C0D-3669914CBBCE}" destId="{E5CE19C4-769D-4637-B64A-9CC0918162B3}" srcOrd="2" destOrd="0" presId="urn:microsoft.com/office/officeart/2005/8/layout/hProcess11"/>
    <dgm:cxn modelId="{18838FF3-C5E1-483D-83D8-AE838CCFA8E9}" type="presParOf" srcId="{4F7D16C9-9027-4DCE-AC65-2DD2E68977C2}" destId="{E8EC726C-4970-44A8-91A8-2F3A20CBD31B}" srcOrd="5" destOrd="0" presId="urn:microsoft.com/office/officeart/2005/8/layout/hProcess11"/>
    <dgm:cxn modelId="{1C306855-9A1F-4F00-B633-CBD213C1AF41}" type="presParOf" srcId="{4F7D16C9-9027-4DCE-AC65-2DD2E68977C2}" destId="{B40AB5E1-FB3E-493A-9D45-0B0AEC382BFB}" srcOrd="6" destOrd="0" presId="urn:microsoft.com/office/officeart/2005/8/layout/hProcess11"/>
    <dgm:cxn modelId="{F57D7FEB-073B-488E-9ABB-716BDD4CCC64}" type="presParOf" srcId="{B40AB5E1-FB3E-493A-9D45-0B0AEC382BFB}" destId="{53C886AA-6C10-4E39-AA9E-4E70FD9C653B}" srcOrd="0" destOrd="0" presId="urn:microsoft.com/office/officeart/2005/8/layout/hProcess11"/>
    <dgm:cxn modelId="{49D94657-7040-447D-B8B4-F0EEFDC2E385}" type="presParOf" srcId="{B40AB5E1-FB3E-493A-9D45-0B0AEC382BFB}" destId="{E5538BA2-D511-41EF-9882-47C1E348DC0E}" srcOrd="1" destOrd="0" presId="urn:microsoft.com/office/officeart/2005/8/layout/hProcess11"/>
    <dgm:cxn modelId="{493F200E-F7FE-4734-8AEC-15DC8798E100}" type="presParOf" srcId="{B40AB5E1-FB3E-493A-9D45-0B0AEC382BFB}" destId="{A6485E83-E237-41AF-B84F-06EC61699496}" srcOrd="2" destOrd="0" presId="urn:microsoft.com/office/officeart/2005/8/layout/hProcess11"/>
    <dgm:cxn modelId="{DCA0D6C9-2ACA-452F-8217-C1B9EC72EA7C}" type="presParOf" srcId="{4F7D16C9-9027-4DCE-AC65-2DD2E68977C2}" destId="{2C5A02AB-B6A4-4CF9-9A37-5A173549F790}" srcOrd="7" destOrd="0" presId="urn:microsoft.com/office/officeart/2005/8/layout/hProcess11"/>
    <dgm:cxn modelId="{8F3B1F3F-2821-41D6-A1FA-9E59FFC9AA33}" type="presParOf" srcId="{4F7D16C9-9027-4DCE-AC65-2DD2E68977C2}" destId="{A741E3BB-C4BA-4369-A1BA-BE2F68495456}" srcOrd="8" destOrd="0" presId="urn:microsoft.com/office/officeart/2005/8/layout/hProcess11"/>
    <dgm:cxn modelId="{851C7F93-1151-4EAC-9A9E-F338CD997453}" type="presParOf" srcId="{A741E3BB-C4BA-4369-A1BA-BE2F68495456}" destId="{11728DDD-D47E-4B6F-B405-182419E44690}" srcOrd="0" destOrd="0" presId="urn:microsoft.com/office/officeart/2005/8/layout/hProcess11"/>
    <dgm:cxn modelId="{AD7E4C0A-A9CD-41B7-B290-013D14CA82CF}" type="presParOf" srcId="{A741E3BB-C4BA-4369-A1BA-BE2F68495456}" destId="{7C528DE1-5457-4C05-A201-C00ACD749C36}" srcOrd="1" destOrd="0" presId="urn:microsoft.com/office/officeart/2005/8/layout/hProcess11"/>
    <dgm:cxn modelId="{77C466B0-13B6-49A3-BC9E-8CF8C6D034EF}" type="presParOf" srcId="{A741E3BB-C4BA-4369-A1BA-BE2F68495456}" destId="{4571305F-F346-4546-8FAE-BBBCD7F4BD8E}" srcOrd="2" destOrd="0" presId="urn:microsoft.com/office/officeart/2005/8/layout/hProcess11"/>
    <dgm:cxn modelId="{2F34EE16-630D-4FAF-99A4-981A7F6D94D4}" type="presParOf" srcId="{4F7D16C9-9027-4DCE-AC65-2DD2E68977C2}" destId="{892F5BF7-4D87-42F2-A4BA-F30A00C1A719}" srcOrd="9" destOrd="0" presId="urn:microsoft.com/office/officeart/2005/8/layout/hProcess11"/>
    <dgm:cxn modelId="{C92B63AC-6A8A-43BC-97C8-1AB9CFA99407}" type="presParOf" srcId="{4F7D16C9-9027-4DCE-AC65-2DD2E68977C2}" destId="{FDD57C7E-F59D-41AD-A127-8FF5F4776AD0}" srcOrd="10" destOrd="0" presId="urn:microsoft.com/office/officeart/2005/8/layout/hProcess11"/>
    <dgm:cxn modelId="{60E1A68A-7124-43C2-9976-A5F359A437B2}" type="presParOf" srcId="{FDD57C7E-F59D-41AD-A127-8FF5F4776AD0}" destId="{9674E4C0-C8E6-4D9C-BFB4-9FDF979F96FF}" srcOrd="0" destOrd="0" presId="urn:microsoft.com/office/officeart/2005/8/layout/hProcess11"/>
    <dgm:cxn modelId="{CE613E7D-9C1C-4C1B-B69F-01B4A2C746E5}" type="presParOf" srcId="{FDD57C7E-F59D-41AD-A127-8FF5F4776AD0}" destId="{CC044329-444D-42B0-86D6-6B9F9A809D8B}" srcOrd="1" destOrd="0" presId="urn:microsoft.com/office/officeart/2005/8/layout/hProcess11"/>
    <dgm:cxn modelId="{821259C3-C3F2-4FBD-A1AD-C40B3293CAD2}" type="presParOf" srcId="{FDD57C7E-F59D-41AD-A127-8FF5F4776AD0}" destId="{88400943-D97E-47A6-AB7C-53BF11CB7F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D3920E4-43F1-4E5C-AAA5-4D95AD8819E4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926BB7C-1EA3-447F-A5E8-E4CC47248CBD}">
      <dgm:prSet/>
      <dgm:spPr/>
      <dgm:t>
        <a:bodyPr/>
        <a:lstStyle/>
        <a:p>
          <a:r>
            <a:rPr lang="ko-KR" dirty="0"/>
            <a:t>개념 및 키워드 입력</a:t>
          </a:r>
          <a:endParaRPr lang="en-US" dirty="0"/>
        </a:p>
      </dgm:t>
    </dgm:pt>
    <dgm:pt modelId="{8A48B592-49EE-4509-8398-ACBFFED9169F}" type="parTrans" cxnId="{6B190C0F-5499-42F3-876E-93764187692B}">
      <dgm:prSet/>
      <dgm:spPr/>
      <dgm:t>
        <a:bodyPr/>
        <a:lstStyle/>
        <a:p>
          <a:endParaRPr lang="en-US"/>
        </a:p>
      </dgm:t>
    </dgm:pt>
    <dgm:pt modelId="{0246C47A-0732-4570-B238-2434B7903D94}" type="sibTrans" cxnId="{6B190C0F-5499-42F3-876E-93764187692B}">
      <dgm:prSet/>
      <dgm:spPr/>
      <dgm:t>
        <a:bodyPr/>
        <a:lstStyle/>
        <a:p>
          <a:endParaRPr lang="en-US"/>
        </a:p>
      </dgm:t>
    </dgm:pt>
    <dgm:pt modelId="{06EB9E1F-03BB-4778-A68E-7ECFB8880486}">
      <dgm:prSet/>
      <dgm:spPr/>
      <dgm:t>
        <a:bodyPr/>
        <a:lstStyle/>
        <a:p>
          <a:r>
            <a:rPr lang="ko-KR" dirty="0"/>
            <a:t>예</a:t>
          </a:r>
          <a:r>
            <a:rPr lang="en-US" dirty="0"/>
            <a:t>) </a:t>
          </a:r>
          <a:r>
            <a:rPr lang="ko-KR" dirty="0"/>
            <a:t>교육 행정 개선</a:t>
          </a:r>
          <a:r>
            <a:rPr lang="en-US" dirty="0"/>
            <a:t>, </a:t>
          </a:r>
          <a:r>
            <a:rPr lang="ko-KR" dirty="0"/>
            <a:t>학생 만족도 분석</a:t>
          </a:r>
          <a:r>
            <a:rPr lang="en-US" dirty="0"/>
            <a:t>, </a:t>
          </a:r>
          <a:r>
            <a:rPr lang="ko-KR" dirty="0"/>
            <a:t>상담 서비스 강화</a:t>
          </a:r>
          <a:r>
            <a:rPr lang="en-US" dirty="0"/>
            <a:t>, </a:t>
          </a:r>
          <a:r>
            <a:rPr lang="ko-KR" dirty="0"/>
            <a:t>취업 지원 확대</a:t>
          </a:r>
          <a:endParaRPr lang="en-US" dirty="0"/>
        </a:p>
      </dgm:t>
    </dgm:pt>
    <dgm:pt modelId="{5F6E31D8-6315-40E8-97EA-83EA8F697789}" type="parTrans" cxnId="{FEC42165-0919-4BF5-BAB6-28F5E4D5DA4B}">
      <dgm:prSet/>
      <dgm:spPr/>
      <dgm:t>
        <a:bodyPr/>
        <a:lstStyle/>
        <a:p>
          <a:endParaRPr lang="en-US"/>
        </a:p>
      </dgm:t>
    </dgm:pt>
    <dgm:pt modelId="{1B0B3DF7-CE4E-4F42-B575-B0373C1D8FF7}" type="sibTrans" cxnId="{FEC42165-0919-4BF5-BAB6-28F5E4D5DA4B}">
      <dgm:prSet/>
      <dgm:spPr/>
      <dgm:t>
        <a:bodyPr/>
        <a:lstStyle/>
        <a:p>
          <a:endParaRPr lang="en-US"/>
        </a:p>
      </dgm:t>
    </dgm:pt>
    <dgm:pt modelId="{34F28934-EB71-470E-B8E2-14890CD35AFF}">
      <dgm:prSet/>
      <dgm:spPr/>
      <dgm:t>
        <a:bodyPr/>
        <a:lstStyle/>
        <a:p>
          <a:r>
            <a:rPr lang="ko-KR" dirty="0"/>
            <a:t>자동 관계도 생성</a:t>
          </a:r>
          <a:endParaRPr lang="en-US" dirty="0"/>
        </a:p>
      </dgm:t>
    </dgm:pt>
    <dgm:pt modelId="{CC2C8944-F9FC-478F-9B63-2B9B5AAD8286}" type="parTrans" cxnId="{CC7AF7DF-1B7C-4ACC-BAB7-6BF1391FC002}">
      <dgm:prSet/>
      <dgm:spPr/>
      <dgm:t>
        <a:bodyPr/>
        <a:lstStyle/>
        <a:p>
          <a:endParaRPr lang="en-US"/>
        </a:p>
      </dgm:t>
    </dgm:pt>
    <dgm:pt modelId="{41DCC6EF-397C-4E3E-9923-89FFA7F6702A}" type="sibTrans" cxnId="{CC7AF7DF-1B7C-4ACC-BAB7-6BF1391FC002}">
      <dgm:prSet/>
      <dgm:spPr/>
      <dgm:t>
        <a:bodyPr/>
        <a:lstStyle/>
        <a:p>
          <a:endParaRPr lang="en-US"/>
        </a:p>
      </dgm:t>
    </dgm:pt>
    <dgm:pt modelId="{EB1C2A4C-47A1-4523-97D2-CA0DF876067E}">
      <dgm:prSet/>
      <dgm:spPr/>
      <dgm:t>
        <a:bodyPr/>
        <a:lstStyle/>
        <a:p>
          <a:r>
            <a:rPr lang="en-US"/>
            <a:t>Napkin</a:t>
          </a:r>
          <a:r>
            <a:rPr lang="ko-KR"/>
            <a:t>이 입력된 키워드를 자동으로 연결하여 트리형</a:t>
          </a:r>
          <a:r>
            <a:rPr lang="en-US"/>
            <a:t>/</a:t>
          </a:r>
          <a:r>
            <a:rPr lang="ko-KR"/>
            <a:t>네트워크형 구조 제안</a:t>
          </a:r>
          <a:endParaRPr lang="en-US"/>
        </a:p>
      </dgm:t>
    </dgm:pt>
    <dgm:pt modelId="{ADFD1679-41BA-4737-A41A-F065A85B9B9A}" type="parTrans" cxnId="{11DF2265-7AEE-4DE5-96FD-D3C1C49B7563}">
      <dgm:prSet/>
      <dgm:spPr/>
      <dgm:t>
        <a:bodyPr/>
        <a:lstStyle/>
        <a:p>
          <a:endParaRPr lang="en-US"/>
        </a:p>
      </dgm:t>
    </dgm:pt>
    <dgm:pt modelId="{D8FDADF7-A252-457A-B449-0017AA87DB19}" type="sibTrans" cxnId="{11DF2265-7AEE-4DE5-96FD-D3C1C49B7563}">
      <dgm:prSet/>
      <dgm:spPr/>
      <dgm:t>
        <a:bodyPr/>
        <a:lstStyle/>
        <a:p>
          <a:endParaRPr lang="en-US"/>
        </a:p>
      </dgm:t>
    </dgm:pt>
    <dgm:pt modelId="{4724FC66-871C-4AE1-BDFA-8B1109810EE8}">
      <dgm:prSet/>
      <dgm:spPr/>
      <dgm:t>
        <a:bodyPr/>
        <a:lstStyle/>
        <a:p>
          <a:r>
            <a:rPr lang="ko-KR"/>
            <a:t>관련성 높은 개념을 </a:t>
          </a:r>
          <a:r>
            <a:rPr lang="en-US"/>
            <a:t>AI</a:t>
          </a:r>
          <a:r>
            <a:rPr lang="ko-KR"/>
            <a:t>가 제안 </a:t>
          </a:r>
          <a:r>
            <a:rPr lang="en-US"/>
            <a:t>(</a:t>
          </a:r>
          <a:r>
            <a:rPr lang="ko-KR"/>
            <a:t>연관 노트</a:t>
          </a:r>
          <a:r>
            <a:rPr lang="en-US"/>
            <a:t>, </a:t>
          </a:r>
          <a:r>
            <a:rPr lang="ko-KR"/>
            <a:t>추가 링크 등</a:t>
          </a:r>
          <a:r>
            <a:rPr lang="en-US"/>
            <a:t>)</a:t>
          </a:r>
        </a:p>
      </dgm:t>
    </dgm:pt>
    <dgm:pt modelId="{64BAF80A-3BA6-4832-A3F8-8890D76AB8EE}" type="parTrans" cxnId="{AAD58D51-4B6D-402A-BBE3-009096796548}">
      <dgm:prSet/>
      <dgm:spPr/>
      <dgm:t>
        <a:bodyPr/>
        <a:lstStyle/>
        <a:p>
          <a:endParaRPr lang="en-US"/>
        </a:p>
      </dgm:t>
    </dgm:pt>
    <dgm:pt modelId="{B862F074-CAC7-41D5-AE3F-D6EE77D43394}" type="sibTrans" cxnId="{AAD58D51-4B6D-402A-BBE3-009096796548}">
      <dgm:prSet/>
      <dgm:spPr/>
      <dgm:t>
        <a:bodyPr/>
        <a:lstStyle/>
        <a:p>
          <a:endParaRPr lang="en-US"/>
        </a:p>
      </dgm:t>
    </dgm:pt>
    <dgm:pt modelId="{FEB955B0-AF70-45B7-A68A-7E7760A05442}">
      <dgm:prSet/>
      <dgm:spPr/>
      <dgm:t>
        <a:bodyPr/>
        <a:lstStyle/>
        <a:p>
          <a:r>
            <a:rPr lang="ko-KR" dirty="0"/>
            <a:t>편집 및 상세화</a:t>
          </a:r>
          <a:endParaRPr lang="en-US" dirty="0"/>
        </a:p>
      </dgm:t>
    </dgm:pt>
    <dgm:pt modelId="{EC71CAE9-769B-4B3B-8F1D-6EF361F05447}" type="parTrans" cxnId="{30169DD5-F68B-4EF8-92FB-EAB143323579}">
      <dgm:prSet/>
      <dgm:spPr/>
      <dgm:t>
        <a:bodyPr/>
        <a:lstStyle/>
        <a:p>
          <a:endParaRPr lang="en-US"/>
        </a:p>
      </dgm:t>
    </dgm:pt>
    <dgm:pt modelId="{1C7A8E93-7776-4BF1-B2A6-D660046A36EF}" type="sibTrans" cxnId="{30169DD5-F68B-4EF8-92FB-EAB143323579}">
      <dgm:prSet/>
      <dgm:spPr/>
      <dgm:t>
        <a:bodyPr/>
        <a:lstStyle/>
        <a:p>
          <a:endParaRPr lang="en-US"/>
        </a:p>
      </dgm:t>
    </dgm:pt>
    <dgm:pt modelId="{40D905A5-95E8-4751-B90F-D864E3EFAF50}">
      <dgm:prSet/>
      <dgm:spPr/>
      <dgm:t>
        <a:bodyPr/>
        <a:lstStyle/>
        <a:p>
          <a:r>
            <a:rPr lang="ko-KR" dirty="0" err="1"/>
            <a:t>관계선</a:t>
          </a:r>
          <a:r>
            <a:rPr lang="ko-KR" dirty="0"/>
            <a:t> 수정</a:t>
          </a:r>
          <a:r>
            <a:rPr lang="en-US" dirty="0"/>
            <a:t>, </a:t>
          </a:r>
          <a:r>
            <a:rPr lang="ko-KR" dirty="0"/>
            <a:t>추가 코멘트 작성</a:t>
          </a:r>
          <a:endParaRPr lang="en-US" dirty="0"/>
        </a:p>
      </dgm:t>
    </dgm:pt>
    <dgm:pt modelId="{E3DF0867-C3F5-4127-A529-883AD08FCAF5}" type="parTrans" cxnId="{495496A4-4B79-4905-9804-FFCE217E3CA3}">
      <dgm:prSet/>
      <dgm:spPr/>
      <dgm:t>
        <a:bodyPr/>
        <a:lstStyle/>
        <a:p>
          <a:endParaRPr lang="en-US"/>
        </a:p>
      </dgm:t>
    </dgm:pt>
    <dgm:pt modelId="{6F4555A0-D224-4D42-B6C1-337AEB177782}" type="sibTrans" cxnId="{495496A4-4B79-4905-9804-FFCE217E3CA3}">
      <dgm:prSet/>
      <dgm:spPr/>
      <dgm:t>
        <a:bodyPr/>
        <a:lstStyle/>
        <a:p>
          <a:endParaRPr lang="en-US"/>
        </a:p>
      </dgm:t>
    </dgm:pt>
    <dgm:pt modelId="{022161B8-FE43-4F67-AE92-294A8F11190E}">
      <dgm:prSet/>
      <dgm:spPr/>
      <dgm:t>
        <a:bodyPr/>
        <a:lstStyle/>
        <a:p>
          <a:r>
            <a:rPr lang="ko-KR" dirty="0"/>
            <a:t>외부 문서 </a:t>
          </a:r>
          <a:r>
            <a:rPr lang="en-US" dirty="0"/>
            <a:t>(</a:t>
          </a:r>
          <a:r>
            <a:rPr lang="ko-KR" dirty="0"/>
            <a:t>예</a:t>
          </a:r>
          <a:r>
            <a:rPr lang="en-US" dirty="0"/>
            <a:t>: PDF </a:t>
          </a:r>
          <a:r>
            <a:rPr lang="ko-KR" dirty="0"/>
            <a:t>보고서</a:t>
          </a:r>
          <a:r>
            <a:rPr lang="en-US" dirty="0"/>
            <a:t>, AI </a:t>
          </a:r>
          <a:r>
            <a:rPr lang="ko-KR" dirty="0"/>
            <a:t>분석 요약</a:t>
          </a:r>
          <a:r>
            <a:rPr lang="en-US" dirty="0"/>
            <a:t>)</a:t>
          </a:r>
          <a:r>
            <a:rPr lang="ko-KR" dirty="0"/>
            <a:t>와 링크</a:t>
          </a:r>
          <a:endParaRPr lang="en-US" dirty="0"/>
        </a:p>
      </dgm:t>
    </dgm:pt>
    <dgm:pt modelId="{5A9B9502-E372-4316-AC80-02AE3D04044A}" type="parTrans" cxnId="{C3E50122-DD9B-40A3-BECD-DA50FC4CEC02}">
      <dgm:prSet/>
      <dgm:spPr/>
      <dgm:t>
        <a:bodyPr/>
        <a:lstStyle/>
        <a:p>
          <a:endParaRPr lang="en-US"/>
        </a:p>
      </dgm:t>
    </dgm:pt>
    <dgm:pt modelId="{FB45849F-684C-49AF-9E00-CD2F240972AB}" type="sibTrans" cxnId="{C3E50122-DD9B-40A3-BECD-DA50FC4CEC02}">
      <dgm:prSet/>
      <dgm:spPr/>
      <dgm:t>
        <a:bodyPr/>
        <a:lstStyle/>
        <a:p>
          <a:endParaRPr lang="en-US"/>
        </a:p>
      </dgm:t>
    </dgm:pt>
    <dgm:pt modelId="{05C9840E-E7CB-4D09-BCB6-20C65429593C}" type="pres">
      <dgm:prSet presAssocID="{DD3920E4-43F1-4E5C-AAA5-4D95AD8819E4}" presName="Name0" presStyleCnt="0">
        <dgm:presLayoutVars>
          <dgm:dir/>
          <dgm:animLvl val="lvl"/>
          <dgm:resizeHandles val="exact"/>
        </dgm:presLayoutVars>
      </dgm:prSet>
      <dgm:spPr/>
    </dgm:pt>
    <dgm:pt modelId="{77A6EB04-A803-4F04-B897-285488479103}" type="pres">
      <dgm:prSet presAssocID="{DD3920E4-43F1-4E5C-AAA5-4D95AD8819E4}" presName="tSp" presStyleCnt="0"/>
      <dgm:spPr/>
    </dgm:pt>
    <dgm:pt modelId="{416093E6-DA25-48FE-8538-C24D905A5910}" type="pres">
      <dgm:prSet presAssocID="{DD3920E4-43F1-4E5C-AAA5-4D95AD8819E4}" presName="bSp" presStyleCnt="0"/>
      <dgm:spPr/>
    </dgm:pt>
    <dgm:pt modelId="{06CB5BBC-C68C-45BF-9A1E-0084870C63E5}" type="pres">
      <dgm:prSet presAssocID="{DD3920E4-43F1-4E5C-AAA5-4D95AD8819E4}" presName="process" presStyleCnt="0"/>
      <dgm:spPr/>
    </dgm:pt>
    <dgm:pt modelId="{2E353C2D-72B5-474E-BFD4-CCD48041CC35}" type="pres">
      <dgm:prSet presAssocID="{7926BB7C-1EA3-447F-A5E8-E4CC47248CBD}" presName="composite1" presStyleCnt="0"/>
      <dgm:spPr/>
    </dgm:pt>
    <dgm:pt modelId="{EBC5F0B2-DEEA-4BD7-98AD-CBEC3AAB91C4}" type="pres">
      <dgm:prSet presAssocID="{7926BB7C-1EA3-447F-A5E8-E4CC47248CBD}" presName="dummyNode1" presStyleLbl="node1" presStyleIdx="0" presStyleCnt="3"/>
      <dgm:spPr/>
    </dgm:pt>
    <dgm:pt modelId="{52D1D86E-C0AB-486E-A04B-EBDD96A43F48}" type="pres">
      <dgm:prSet presAssocID="{7926BB7C-1EA3-447F-A5E8-E4CC47248CBD}" presName="childNode1" presStyleLbl="bgAcc1" presStyleIdx="0" presStyleCnt="3">
        <dgm:presLayoutVars>
          <dgm:bulletEnabled val="1"/>
        </dgm:presLayoutVars>
      </dgm:prSet>
      <dgm:spPr/>
    </dgm:pt>
    <dgm:pt modelId="{11B5950B-3FF1-4708-806C-099AD0D1C9C3}" type="pres">
      <dgm:prSet presAssocID="{7926BB7C-1EA3-447F-A5E8-E4CC47248CBD}" presName="childNode1tx" presStyleLbl="bgAcc1" presStyleIdx="0" presStyleCnt="3">
        <dgm:presLayoutVars>
          <dgm:bulletEnabled val="1"/>
        </dgm:presLayoutVars>
      </dgm:prSet>
      <dgm:spPr/>
    </dgm:pt>
    <dgm:pt modelId="{B5D3CEBB-D6AF-476C-985F-7AE02A7BE497}" type="pres">
      <dgm:prSet presAssocID="{7926BB7C-1EA3-447F-A5E8-E4CC47248CB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7B56B29-0E7B-4C86-999B-CFB5F32B0C05}" type="pres">
      <dgm:prSet presAssocID="{7926BB7C-1EA3-447F-A5E8-E4CC47248CBD}" presName="connSite1" presStyleCnt="0"/>
      <dgm:spPr/>
    </dgm:pt>
    <dgm:pt modelId="{BEABA186-DF1E-493C-9236-4E8D49DDA895}" type="pres">
      <dgm:prSet presAssocID="{0246C47A-0732-4570-B238-2434B7903D94}" presName="Name9" presStyleLbl="sibTrans2D1" presStyleIdx="0" presStyleCnt="2"/>
      <dgm:spPr/>
    </dgm:pt>
    <dgm:pt modelId="{35934D5D-B1CC-4F6D-B44C-84A62CA8ADE1}" type="pres">
      <dgm:prSet presAssocID="{34F28934-EB71-470E-B8E2-14890CD35AFF}" presName="composite2" presStyleCnt="0"/>
      <dgm:spPr/>
    </dgm:pt>
    <dgm:pt modelId="{19F48724-D854-4AB7-8D38-469ED8AEBA28}" type="pres">
      <dgm:prSet presAssocID="{34F28934-EB71-470E-B8E2-14890CD35AFF}" presName="dummyNode2" presStyleLbl="node1" presStyleIdx="0" presStyleCnt="3"/>
      <dgm:spPr/>
    </dgm:pt>
    <dgm:pt modelId="{C6C97120-C555-4483-BBE5-5BEC9BA612F1}" type="pres">
      <dgm:prSet presAssocID="{34F28934-EB71-470E-B8E2-14890CD35AFF}" presName="childNode2" presStyleLbl="bgAcc1" presStyleIdx="1" presStyleCnt="3">
        <dgm:presLayoutVars>
          <dgm:bulletEnabled val="1"/>
        </dgm:presLayoutVars>
      </dgm:prSet>
      <dgm:spPr/>
    </dgm:pt>
    <dgm:pt modelId="{725202BD-2FC6-4603-9F84-1CCA6FF10AA4}" type="pres">
      <dgm:prSet presAssocID="{34F28934-EB71-470E-B8E2-14890CD35AFF}" presName="childNode2tx" presStyleLbl="bgAcc1" presStyleIdx="1" presStyleCnt="3">
        <dgm:presLayoutVars>
          <dgm:bulletEnabled val="1"/>
        </dgm:presLayoutVars>
      </dgm:prSet>
      <dgm:spPr/>
    </dgm:pt>
    <dgm:pt modelId="{8F7C0FEC-8B41-4165-BC01-6110194F0B2A}" type="pres">
      <dgm:prSet presAssocID="{34F28934-EB71-470E-B8E2-14890CD35AFF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40E97482-328B-48AC-AC8B-066744E2B76E}" type="pres">
      <dgm:prSet presAssocID="{34F28934-EB71-470E-B8E2-14890CD35AFF}" presName="connSite2" presStyleCnt="0"/>
      <dgm:spPr/>
    </dgm:pt>
    <dgm:pt modelId="{49F8C39A-E155-44C2-9DC0-76B84184E29F}" type="pres">
      <dgm:prSet presAssocID="{41DCC6EF-397C-4E3E-9923-89FFA7F6702A}" presName="Name18" presStyleLbl="sibTrans2D1" presStyleIdx="1" presStyleCnt="2"/>
      <dgm:spPr/>
    </dgm:pt>
    <dgm:pt modelId="{CBBC26CC-639A-4467-84EA-B7A154607A58}" type="pres">
      <dgm:prSet presAssocID="{FEB955B0-AF70-45B7-A68A-7E7760A05442}" presName="composite1" presStyleCnt="0"/>
      <dgm:spPr/>
    </dgm:pt>
    <dgm:pt modelId="{F9AD83E2-B4AC-4BC9-848D-C3732C36FE6D}" type="pres">
      <dgm:prSet presAssocID="{FEB955B0-AF70-45B7-A68A-7E7760A05442}" presName="dummyNode1" presStyleLbl="node1" presStyleIdx="1" presStyleCnt="3"/>
      <dgm:spPr/>
    </dgm:pt>
    <dgm:pt modelId="{C864EE7B-7F8B-476F-8E50-4A5A50EC9B37}" type="pres">
      <dgm:prSet presAssocID="{FEB955B0-AF70-45B7-A68A-7E7760A05442}" presName="childNode1" presStyleLbl="bgAcc1" presStyleIdx="2" presStyleCnt="3">
        <dgm:presLayoutVars>
          <dgm:bulletEnabled val="1"/>
        </dgm:presLayoutVars>
      </dgm:prSet>
      <dgm:spPr/>
    </dgm:pt>
    <dgm:pt modelId="{BF14CA8E-43F8-487F-8511-008D98CA2D79}" type="pres">
      <dgm:prSet presAssocID="{FEB955B0-AF70-45B7-A68A-7E7760A05442}" presName="childNode1tx" presStyleLbl="bgAcc1" presStyleIdx="2" presStyleCnt="3">
        <dgm:presLayoutVars>
          <dgm:bulletEnabled val="1"/>
        </dgm:presLayoutVars>
      </dgm:prSet>
      <dgm:spPr/>
    </dgm:pt>
    <dgm:pt modelId="{0C2E5393-2420-4032-93EF-4A2C1812CB3C}" type="pres">
      <dgm:prSet presAssocID="{FEB955B0-AF70-45B7-A68A-7E7760A05442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392E7A19-103E-4CC9-AF71-2128DB4FF773}" type="pres">
      <dgm:prSet presAssocID="{FEB955B0-AF70-45B7-A68A-7E7760A05442}" presName="connSite1" presStyleCnt="0"/>
      <dgm:spPr/>
    </dgm:pt>
  </dgm:ptLst>
  <dgm:cxnLst>
    <dgm:cxn modelId="{D9FD3900-E7EC-4675-8E87-C4264B645D8B}" type="presOf" srcId="{06EB9E1F-03BB-4778-A68E-7ECFB8880486}" destId="{52D1D86E-C0AB-486E-A04B-EBDD96A43F48}" srcOrd="0" destOrd="0" presId="urn:microsoft.com/office/officeart/2005/8/layout/hProcess4"/>
    <dgm:cxn modelId="{6B190C0F-5499-42F3-876E-93764187692B}" srcId="{DD3920E4-43F1-4E5C-AAA5-4D95AD8819E4}" destId="{7926BB7C-1EA3-447F-A5E8-E4CC47248CBD}" srcOrd="0" destOrd="0" parTransId="{8A48B592-49EE-4509-8398-ACBFFED9169F}" sibTransId="{0246C47A-0732-4570-B238-2434B7903D94}"/>
    <dgm:cxn modelId="{C3E50122-DD9B-40A3-BECD-DA50FC4CEC02}" srcId="{FEB955B0-AF70-45B7-A68A-7E7760A05442}" destId="{022161B8-FE43-4F67-AE92-294A8F11190E}" srcOrd="1" destOrd="0" parTransId="{5A9B9502-E372-4316-AC80-02AE3D04044A}" sibTransId="{FB45849F-684C-49AF-9E00-CD2F240972AB}"/>
    <dgm:cxn modelId="{E0D53533-B86D-427D-B4BE-E7BFA72A17A2}" type="presOf" srcId="{EB1C2A4C-47A1-4523-97D2-CA0DF876067E}" destId="{725202BD-2FC6-4603-9F84-1CCA6FF10AA4}" srcOrd="1" destOrd="0" presId="urn:microsoft.com/office/officeart/2005/8/layout/hProcess4"/>
    <dgm:cxn modelId="{E4CCE564-083A-41A3-B580-F878325907DC}" type="presOf" srcId="{40D905A5-95E8-4751-B90F-D864E3EFAF50}" destId="{C864EE7B-7F8B-476F-8E50-4A5A50EC9B37}" srcOrd="0" destOrd="0" presId="urn:microsoft.com/office/officeart/2005/8/layout/hProcess4"/>
    <dgm:cxn modelId="{FEC42165-0919-4BF5-BAB6-28F5E4D5DA4B}" srcId="{7926BB7C-1EA3-447F-A5E8-E4CC47248CBD}" destId="{06EB9E1F-03BB-4778-A68E-7ECFB8880486}" srcOrd="0" destOrd="0" parTransId="{5F6E31D8-6315-40E8-97EA-83EA8F697789}" sibTransId="{1B0B3DF7-CE4E-4F42-B575-B0373C1D8FF7}"/>
    <dgm:cxn modelId="{11DF2265-7AEE-4DE5-96FD-D3C1C49B7563}" srcId="{34F28934-EB71-470E-B8E2-14890CD35AFF}" destId="{EB1C2A4C-47A1-4523-97D2-CA0DF876067E}" srcOrd="0" destOrd="0" parTransId="{ADFD1679-41BA-4737-A41A-F065A85B9B9A}" sibTransId="{D8FDADF7-A252-457A-B449-0017AA87DB19}"/>
    <dgm:cxn modelId="{79576D68-9DC0-42BD-9444-0B95A93423A3}" type="presOf" srcId="{40D905A5-95E8-4751-B90F-D864E3EFAF50}" destId="{BF14CA8E-43F8-487F-8511-008D98CA2D79}" srcOrd="1" destOrd="0" presId="urn:microsoft.com/office/officeart/2005/8/layout/hProcess4"/>
    <dgm:cxn modelId="{DCFBA868-3256-4F11-AEB4-8D4C4D6CBE45}" type="presOf" srcId="{022161B8-FE43-4F67-AE92-294A8F11190E}" destId="{C864EE7B-7F8B-476F-8E50-4A5A50EC9B37}" srcOrd="0" destOrd="1" presId="urn:microsoft.com/office/officeart/2005/8/layout/hProcess4"/>
    <dgm:cxn modelId="{CA0B634F-47DB-4CA2-9F04-829AFEA8F7EB}" type="presOf" srcId="{7926BB7C-1EA3-447F-A5E8-E4CC47248CBD}" destId="{B5D3CEBB-D6AF-476C-985F-7AE02A7BE497}" srcOrd="0" destOrd="0" presId="urn:microsoft.com/office/officeart/2005/8/layout/hProcess4"/>
    <dgm:cxn modelId="{AAD58D51-4B6D-402A-BBE3-009096796548}" srcId="{34F28934-EB71-470E-B8E2-14890CD35AFF}" destId="{4724FC66-871C-4AE1-BDFA-8B1109810EE8}" srcOrd="1" destOrd="0" parTransId="{64BAF80A-3BA6-4832-A3F8-8890D76AB8EE}" sibTransId="{B862F074-CAC7-41D5-AE3F-D6EE77D43394}"/>
    <dgm:cxn modelId="{6473A354-15B0-45E6-A214-EE081101A455}" type="presOf" srcId="{4724FC66-871C-4AE1-BDFA-8B1109810EE8}" destId="{725202BD-2FC6-4603-9F84-1CCA6FF10AA4}" srcOrd="1" destOrd="1" presId="urn:microsoft.com/office/officeart/2005/8/layout/hProcess4"/>
    <dgm:cxn modelId="{9A16497B-BB2B-411D-89A4-BF926FBF94F3}" type="presOf" srcId="{022161B8-FE43-4F67-AE92-294A8F11190E}" destId="{BF14CA8E-43F8-487F-8511-008D98CA2D79}" srcOrd="1" destOrd="1" presId="urn:microsoft.com/office/officeart/2005/8/layout/hProcess4"/>
    <dgm:cxn modelId="{6CEB9587-5DDA-41BB-9A09-04208A064669}" type="presOf" srcId="{06EB9E1F-03BB-4778-A68E-7ECFB8880486}" destId="{11B5950B-3FF1-4708-806C-099AD0D1C9C3}" srcOrd="1" destOrd="0" presId="urn:microsoft.com/office/officeart/2005/8/layout/hProcess4"/>
    <dgm:cxn modelId="{0D35A997-3EEA-45B2-8E29-F9B2F1345B2C}" type="presOf" srcId="{DD3920E4-43F1-4E5C-AAA5-4D95AD8819E4}" destId="{05C9840E-E7CB-4D09-BCB6-20C65429593C}" srcOrd="0" destOrd="0" presId="urn:microsoft.com/office/officeart/2005/8/layout/hProcess4"/>
    <dgm:cxn modelId="{93ED81A0-3F22-4ED1-9216-92DAD39861D5}" type="presOf" srcId="{FEB955B0-AF70-45B7-A68A-7E7760A05442}" destId="{0C2E5393-2420-4032-93EF-4A2C1812CB3C}" srcOrd="0" destOrd="0" presId="urn:microsoft.com/office/officeart/2005/8/layout/hProcess4"/>
    <dgm:cxn modelId="{495496A4-4B79-4905-9804-FFCE217E3CA3}" srcId="{FEB955B0-AF70-45B7-A68A-7E7760A05442}" destId="{40D905A5-95E8-4751-B90F-D864E3EFAF50}" srcOrd="0" destOrd="0" parTransId="{E3DF0867-C3F5-4127-A529-883AD08FCAF5}" sibTransId="{6F4555A0-D224-4D42-B6C1-337AEB177782}"/>
    <dgm:cxn modelId="{125808B9-794D-417D-94B9-57886DD36A8B}" type="presOf" srcId="{0246C47A-0732-4570-B238-2434B7903D94}" destId="{BEABA186-DF1E-493C-9236-4E8D49DDA895}" srcOrd="0" destOrd="0" presId="urn:microsoft.com/office/officeart/2005/8/layout/hProcess4"/>
    <dgm:cxn modelId="{30169DD5-F68B-4EF8-92FB-EAB143323579}" srcId="{DD3920E4-43F1-4E5C-AAA5-4D95AD8819E4}" destId="{FEB955B0-AF70-45B7-A68A-7E7760A05442}" srcOrd="2" destOrd="0" parTransId="{EC71CAE9-769B-4B3B-8F1D-6EF361F05447}" sibTransId="{1C7A8E93-7776-4BF1-B2A6-D660046A36EF}"/>
    <dgm:cxn modelId="{97ADE6DF-4CAB-4A6A-ADEA-8051DE4CDAA1}" type="presOf" srcId="{34F28934-EB71-470E-B8E2-14890CD35AFF}" destId="{8F7C0FEC-8B41-4165-BC01-6110194F0B2A}" srcOrd="0" destOrd="0" presId="urn:microsoft.com/office/officeart/2005/8/layout/hProcess4"/>
    <dgm:cxn modelId="{CC7AF7DF-1B7C-4ACC-BAB7-6BF1391FC002}" srcId="{DD3920E4-43F1-4E5C-AAA5-4D95AD8819E4}" destId="{34F28934-EB71-470E-B8E2-14890CD35AFF}" srcOrd="1" destOrd="0" parTransId="{CC2C8944-F9FC-478F-9B63-2B9B5AAD8286}" sibTransId="{41DCC6EF-397C-4E3E-9923-89FFA7F6702A}"/>
    <dgm:cxn modelId="{C3A72EF1-67B2-4740-A843-7AC1247FFF5B}" type="presOf" srcId="{EB1C2A4C-47A1-4523-97D2-CA0DF876067E}" destId="{C6C97120-C555-4483-BBE5-5BEC9BA612F1}" srcOrd="0" destOrd="0" presId="urn:microsoft.com/office/officeart/2005/8/layout/hProcess4"/>
    <dgm:cxn modelId="{2A123BF4-40C1-4E38-9867-5825D1B2EA81}" type="presOf" srcId="{41DCC6EF-397C-4E3E-9923-89FFA7F6702A}" destId="{49F8C39A-E155-44C2-9DC0-76B84184E29F}" srcOrd="0" destOrd="0" presId="urn:microsoft.com/office/officeart/2005/8/layout/hProcess4"/>
    <dgm:cxn modelId="{666FA6F5-994D-4296-988B-818D35070B0A}" type="presOf" srcId="{4724FC66-871C-4AE1-BDFA-8B1109810EE8}" destId="{C6C97120-C555-4483-BBE5-5BEC9BA612F1}" srcOrd="0" destOrd="1" presId="urn:microsoft.com/office/officeart/2005/8/layout/hProcess4"/>
    <dgm:cxn modelId="{73898FC5-E942-4E4E-BD2C-73E1B251DADE}" type="presParOf" srcId="{05C9840E-E7CB-4D09-BCB6-20C65429593C}" destId="{77A6EB04-A803-4F04-B897-285488479103}" srcOrd="0" destOrd="0" presId="urn:microsoft.com/office/officeart/2005/8/layout/hProcess4"/>
    <dgm:cxn modelId="{CB1754D7-89D8-4270-9EA3-E1AF1AD70597}" type="presParOf" srcId="{05C9840E-E7CB-4D09-BCB6-20C65429593C}" destId="{416093E6-DA25-48FE-8538-C24D905A5910}" srcOrd="1" destOrd="0" presId="urn:microsoft.com/office/officeart/2005/8/layout/hProcess4"/>
    <dgm:cxn modelId="{ED1E95EA-3101-496E-BBDF-0684957BDFCC}" type="presParOf" srcId="{05C9840E-E7CB-4D09-BCB6-20C65429593C}" destId="{06CB5BBC-C68C-45BF-9A1E-0084870C63E5}" srcOrd="2" destOrd="0" presId="urn:microsoft.com/office/officeart/2005/8/layout/hProcess4"/>
    <dgm:cxn modelId="{E68EDE2C-EBBC-433F-8443-B409A8ED2491}" type="presParOf" srcId="{06CB5BBC-C68C-45BF-9A1E-0084870C63E5}" destId="{2E353C2D-72B5-474E-BFD4-CCD48041CC35}" srcOrd="0" destOrd="0" presId="urn:microsoft.com/office/officeart/2005/8/layout/hProcess4"/>
    <dgm:cxn modelId="{B22E396A-5831-459B-B834-CF96727BBD95}" type="presParOf" srcId="{2E353C2D-72B5-474E-BFD4-CCD48041CC35}" destId="{EBC5F0B2-DEEA-4BD7-98AD-CBEC3AAB91C4}" srcOrd="0" destOrd="0" presId="urn:microsoft.com/office/officeart/2005/8/layout/hProcess4"/>
    <dgm:cxn modelId="{FC1804EA-6647-448F-B884-83C706A55B88}" type="presParOf" srcId="{2E353C2D-72B5-474E-BFD4-CCD48041CC35}" destId="{52D1D86E-C0AB-486E-A04B-EBDD96A43F48}" srcOrd="1" destOrd="0" presId="urn:microsoft.com/office/officeart/2005/8/layout/hProcess4"/>
    <dgm:cxn modelId="{ABD2D116-EB7A-4354-BD14-BB12A471B43D}" type="presParOf" srcId="{2E353C2D-72B5-474E-BFD4-CCD48041CC35}" destId="{11B5950B-3FF1-4708-806C-099AD0D1C9C3}" srcOrd="2" destOrd="0" presId="urn:microsoft.com/office/officeart/2005/8/layout/hProcess4"/>
    <dgm:cxn modelId="{0FC1972A-C35C-4ECB-9DB9-AD2C797AE665}" type="presParOf" srcId="{2E353C2D-72B5-474E-BFD4-CCD48041CC35}" destId="{B5D3CEBB-D6AF-476C-985F-7AE02A7BE497}" srcOrd="3" destOrd="0" presId="urn:microsoft.com/office/officeart/2005/8/layout/hProcess4"/>
    <dgm:cxn modelId="{F26634A8-4ECE-432F-A5E1-2ADE2E07E8BC}" type="presParOf" srcId="{2E353C2D-72B5-474E-BFD4-CCD48041CC35}" destId="{D7B56B29-0E7B-4C86-999B-CFB5F32B0C05}" srcOrd="4" destOrd="0" presId="urn:microsoft.com/office/officeart/2005/8/layout/hProcess4"/>
    <dgm:cxn modelId="{24E01857-B752-4FF8-BD79-5F9E5F02237A}" type="presParOf" srcId="{06CB5BBC-C68C-45BF-9A1E-0084870C63E5}" destId="{BEABA186-DF1E-493C-9236-4E8D49DDA895}" srcOrd="1" destOrd="0" presId="urn:microsoft.com/office/officeart/2005/8/layout/hProcess4"/>
    <dgm:cxn modelId="{859623A6-C9B4-4A77-A445-91EE35206B8C}" type="presParOf" srcId="{06CB5BBC-C68C-45BF-9A1E-0084870C63E5}" destId="{35934D5D-B1CC-4F6D-B44C-84A62CA8ADE1}" srcOrd="2" destOrd="0" presId="urn:microsoft.com/office/officeart/2005/8/layout/hProcess4"/>
    <dgm:cxn modelId="{A0D6BB98-61C1-4D63-9C1E-1EB264938E9C}" type="presParOf" srcId="{35934D5D-B1CC-4F6D-B44C-84A62CA8ADE1}" destId="{19F48724-D854-4AB7-8D38-469ED8AEBA28}" srcOrd="0" destOrd="0" presId="urn:microsoft.com/office/officeart/2005/8/layout/hProcess4"/>
    <dgm:cxn modelId="{FFA56639-20FB-44DE-9AFA-B8DA451A9EDA}" type="presParOf" srcId="{35934D5D-B1CC-4F6D-B44C-84A62CA8ADE1}" destId="{C6C97120-C555-4483-BBE5-5BEC9BA612F1}" srcOrd="1" destOrd="0" presId="urn:microsoft.com/office/officeart/2005/8/layout/hProcess4"/>
    <dgm:cxn modelId="{75DDE377-FD89-4296-8883-8E3F41C8BC3A}" type="presParOf" srcId="{35934D5D-B1CC-4F6D-B44C-84A62CA8ADE1}" destId="{725202BD-2FC6-4603-9F84-1CCA6FF10AA4}" srcOrd="2" destOrd="0" presId="urn:microsoft.com/office/officeart/2005/8/layout/hProcess4"/>
    <dgm:cxn modelId="{98C5108E-A766-4A14-A326-70EA994E1FD5}" type="presParOf" srcId="{35934D5D-B1CC-4F6D-B44C-84A62CA8ADE1}" destId="{8F7C0FEC-8B41-4165-BC01-6110194F0B2A}" srcOrd="3" destOrd="0" presId="urn:microsoft.com/office/officeart/2005/8/layout/hProcess4"/>
    <dgm:cxn modelId="{2408491B-3B01-45E1-8732-1BE0CFEDF816}" type="presParOf" srcId="{35934D5D-B1CC-4F6D-B44C-84A62CA8ADE1}" destId="{40E97482-328B-48AC-AC8B-066744E2B76E}" srcOrd="4" destOrd="0" presId="urn:microsoft.com/office/officeart/2005/8/layout/hProcess4"/>
    <dgm:cxn modelId="{0108ECFA-B688-45F3-AB99-6FC4138526FB}" type="presParOf" srcId="{06CB5BBC-C68C-45BF-9A1E-0084870C63E5}" destId="{49F8C39A-E155-44C2-9DC0-76B84184E29F}" srcOrd="3" destOrd="0" presId="urn:microsoft.com/office/officeart/2005/8/layout/hProcess4"/>
    <dgm:cxn modelId="{7FA73325-B4B0-4CE3-BB21-91EEC75B66E2}" type="presParOf" srcId="{06CB5BBC-C68C-45BF-9A1E-0084870C63E5}" destId="{CBBC26CC-639A-4467-84EA-B7A154607A58}" srcOrd="4" destOrd="0" presId="urn:microsoft.com/office/officeart/2005/8/layout/hProcess4"/>
    <dgm:cxn modelId="{4F9A34CB-CA47-4008-8B6E-BABEEB995DE0}" type="presParOf" srcId="{CBBC26CC-639A-4467-84EA-B7A154607A58}" destId="{F9AD83E2-B4AC-4BC9-848D-C3732C36FE6D}" srcOrd="0" destOrd="0" presId="urn:microsoft.com/office/officeart/2005/8/layout/hProcess4"/>
    <dgm:cxn modelId="{3B8D1DD3-DB41-49AD-BD3A-9798D27B527B}" type="presParOf" srcId="{CBBC26CC-639A-4467-84EA-B7A154607A58}" destId="{C864EE7B-7F8B-476F-8E50-4A5A50EC9B37}" srcOrd="1" destOrd="0" presId="urn:microsoft.com/office/officeart/2005/8/layout/hProcess4"/>
    <dgm:cxn modelId="{F39A6727-31A1-4D2C-931E-DF89C572CD01}" type="presParOf" srcId="{CBBC26CC-639A-4467-84EA-B7A154607A58}" destId="{BF14CA8E-43F8-487F-8511-008D98CA2D79}" srcOrd="2" destOrd="0" presId="urn:microsoft.com/office/officeart/2005/8/layout/hProcess4"/>
    <dgm:cxn modelId="{E929533B-E0D3-4D56-9BB1-7F69C0AE6171}" type="presParOf" srcId="{CBBC26CC-639A-4467-84EA-B7A154607A58}" destId="{0C2E5393-2420-4032-93EF-4A2C1812CB3C}" srcOrd="3" destOrd="0" presId="urn:microsoft.com/office/officeart/2005/8/layout/hProcess4"/>
    <dgm:cxn modelId="{1C7CE2D9-5342-4432-A298-6319847751EF}" type="presParOf" srcId="{CBBC26CC-639A-4467-84EA-B7A154607A58}" destId="{392E7A19-103E-4CC9-AF71-2128DB4FF77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BA8803-7905-45F1-A696-73B836E4547D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9F10B002-AC30-4D94-A4DE-E0304510C06D}">
      <dgm:prSet/>
      <dgm:spPr/>
      <dgm:t>
        <a:bodyPr/>
        <a:lstStyle/>
        <a:p>
          <a:r>
            <a:rPr lang="ko-KR" dirty="0"/>
            <a:t>핵심 아이디어 입력</a:t>
          </a:r>
          <a:endParaRPr lang="en-US" dirty="0"/>
        </a:p>
      </dgm:t>
    </dgm:pt>
    <dgm:pt modelId="{4A66E3A1-46E8-4B90-B070-85A42865ABE8}" type="parTrans" cxnId="{3C901CFF-03FF-4A54-8FCE-2803F61ACD8B}">
      <dgm:prSet/>
      <dgm:spPr/>
      <dgm:t>
        <a:bodyPr/>
        <a:lstStyle/>
        <a:p>
          <a:endParaRPr lang="en-US"/>
        </a:p>
      </dgm:t>
    </dgm:pt>
    <dgm:pt modelId="{7BB13558-5EE4-43BE-B427-AF2F4BF34268}" type="sibTrans" cxnId="{3C901CFF-03FF-4A54-8FCE-2803F61ACD8B}">
      <dgm:prSet/>
      <dgm:spPr/>
      <dgm:t>
        <a:bodyPr/>
        <a:lstStyle/>
        <a:p>
          <a:endParaRPr lang="en-US"/>
        </a:p>
      </dgm:t>
    </dgm:pt>
    <dgm:pt modelId="{01C661BB-5202-4CA4-A1BC-AEA41028CCE9}">
      <dgm:prSet/>
      <dgm:spPr/>
      <dgm:t>
        <a:bodyPr/>
        <a:lstStyle/>
        <a:p>
          <a:r>
            <a:rPr lang="ko-KR" dirty="0"/>
            <a:t>자동 구조화 </a:t>
          </a:r>
          <a:r>
            <a:rPr lang="en-US" dirty="0"/>
            <a:t>(</a:t>
          </a:r>
          <a:r>
            <a:rPr lang="ko-KR" dirty="0"/>
            <a:t>목차</a:t>
          </a:r>
          <a:r>
            <a:rPr lang="en-US" dirty="0"/>
            <a:t>, </a:t>
          </a:r>
          <a:r>
            <a:rPr lang="ko-KR" dirty="0"/>
            <a:t>개요</a:t>
          </a:r>
          <a:r>
            <a:rPr lang="en-US" dirty="0"/>
            <a:t>, </a:t>
          </a:r>
          <a:r>
            <a:rPr lang="ko-KR" dirty="0"/>
            <a:t>세부 내용</a:t>
          </a:r>
          <a:r>
            <a:rPr lang="en-US" dirty="0"/>
            <a:t>)</a:t>
          </a:r>
        </a:p>
      </dgm:t>
    </dgm:pt>
    <dgm:pt modelId="{1CEA35C3-A806-45FC-9C2F-0552D65B0061}" type="parTrans" cxnId="{69175C29-D9BC-4CC9-84FE-1B1FDE73B35C}">
      <dgm:prSet/>
      <dgm:spPr/>
      <dgm:t>
        <a:bodyPr/>
        <a:lstStyle/>
        <a:p>
          <a:endParaRPr lang="en-US"/>
        </a:p>
      </dgm:t>
    </dgm:pt>
    <dgm:pt modelId="{8F128DD9-DFFF-422E-9189-E4E2A8812995}" type="sibTrans" cxnId="{69175C29-D9BC-4CC9-84FE-1B1FDE73B35C}">
      <dgm:prSet/>
      <dgm:spPr/>
      <dgm:t>
        <a:bodyPr/>
        <a:lstStyle/>
        <a:p>
          <a:endParaRPr lang="en-US"/>
        </a:p>
      </dgm:t>
    </dgm:pt>
    <dgm:pt modelId="{6B1CC9E2-06C6-445C-8162-EFDD227C3CB4}">
      <dgm:prSet/>
      <dgm:spPr/>
      <dgm:t>
        <a:bodyPr/>
        <a:lstStyle/>
        <a:p>
          <a:r>
            <a:rPr lang="ko-KR" dirty="0"/>
            <a:t>디자인 및 이미지 자동 추천</a:t>
          </a:r>
          <a:endParaRPr lang="en-US" dirty="0"/>
        </a:p>
      </dgm:t>
    </dgm:pt>
    <dgm:pt modelId="{1ACC9344-9931-4A61-87C8-9DE6A5A75D33}" type="parTrans" cxnId="{D942A715-E585-4902-A73F-5D0508E6CA14}">
      <dgm:prSet/>
      <dgm:spPr/>
      <dgm:t>
        <a:bodyPr/>
        <a:lstStyle/>
        <a:p>
          <a:endParaRPr lang="en-US"/>
        </a:p>
      </dgm:t>
    </dgm:pt>
    <dgm:pt modelId="{CB963E40-88CB-486E-8793-721EF41BF0D6}" type="sibTrans" cxnId="{D942A715-E585-4902-A73F-5D0508E6CA14}">
      <dgm:prSet/>
      <dgm:spPr/>
      <dgm:t>
        <a:bodyPr/>
        <a:lstStyle/>
        <a:p>
          <a:endParaRPr lang="en-US"/>
        </a:p>
      </dgm:t>
    </dgm:pt>
    <dgm:pt modelId="{1048A259-6A0F-483E-A0E9-FC078C5C556E}">
      <dgm:prSet/>
      <dgm:spPr/>
      <dgm:t>
        <a:bodyPr/>
        <a:lstStyle/>
        <a:p>
          <a:r>
            <a:rPr lang="en-US" dirty="0"/>
            <a:t>AI </a:t>
          </a:r>
          <a:r>
            <a:rPr lang="ko-KR" dirty="0"/>
            <a:t>제안 문장 → 즉시 적용</a:t>
          </a:r>
          <a:endParaRPr lang="en-US" dirty="0"/>
        </a:p>
      </dgm:t>
    </dgm:pt>
    <dgm:pt modelId="{9105592D-F2A9-4087-8723-313DE2B5FBAB}" type="parTrans" cxnId="{847B35CF-CD51-4321-884C-11E87491098E}">
      <dgm:prSet/>
      <dgm:spPr/>
      <dgm:t>
        <a:bodyPr/>
        <a:lstStyle/>
        <a:p>
          <a:endParaRPr lang="en-US"/>
        </a:p>
      </dgm:t>
    </dgm:pt>
    <dgm:pt modelId="{BB1E434A-F061-4C72-BE9C-E49C833CEC69}" type="sibTrans" cxnId="{847B35CF-CD51-4321-884C-11E87491098E}">
      <dgm:prSet/>
      <dgm:spPr/>
      <dgm:t>
        <a:bodyPr/>
        <a:lstStyle/>
        <a:p>
          <a:endParaRPr lang="en-US"/>
        </a:p>
      </dgm:t>
    </dgm:pt>
    <dgm:pt modelId="{22815BA4-B6C0-475D-9CBF-13E6639D0E8F}" type="pres">
      <dgm:prSet presAssocID="{66BA8803-7905-45F1-A696-73B836E4547D}" presName="Name0" presStyleCnt="0">
        <dgm:presLayoutVars>
          <dgm:dir/>
          <dgm:resizeHandles val="exact"/>
        </dgm:presLayoutVars>
      </dgm:prSet>
      <dgm:spPr/>
    </dgm:pt>
    <dgm:pt modelId="{D71D3995-6CD1-46A6-8001-AD223AB8C2B6}" type="pres">
      <dgm:prSet presAssocID="{9F10B002-AC30-4D94-A4DE-E0304510C06D}" presName="composite" presStyleCnt="0"/>
      <dgm:spPr/>
    </dgm:pt>
    <dgm:pt modelId="{BFEE27A0-5AE8-4705-ABF0-B82561010926}" type="pres">
      <dgm:prSet presAssocID="{9F10B002-AC30-4D94-A4DE-E0304510C06D}" presName="bgChev" presStyleLbl="node1" presStyleIdx="0" presStyleCnt="4"/>
      <dgm:spPr/>
    </dgm:pt>
    <dgm:pt modelId="{C600BB41-2DE6-4CB2-B981-D276D0888575}" type="pres">
      <dgm:prSet presAssocID="{9F10B002-AC30-4D94-A4DE-E0304510C06D}" presName="txNode" presStyleLbl="fgAcc1" presStyleIdx="0" presStyleCnt="4">
        <dgm:presLayoutVars>
          <dgm:bulletEnabled val="1"/>
        </dgm:presLayoutVars>
      </dgm:prSet>
      <dgm:spPr/>
    </dgm:pt>
    <dgm:pt modelId="{A5AB0C68-21A3-4C71-A07C-C21C8767AC25}" type="pres">
      <dgm:prSet presAssocID="{7BB13558-5EE4-43BE-B427-AF2F4BF34268}" presName="compositeSpace" presStyleCnt="0"/>
      <dgm:spPr/>
    </dgm:pt>
    <dgm:pt modelId="{25774E36-4D46-4B87-B19E-3BB697475CB6}" type="pres">
      <dgm:prSet presAssocID="{01C661BB-5202-4CA4-A1BC-AEA41028CCE9}" presName="composite" presStyleCnt="0"/>
      <dgm:spPr/>
    </dgm:pt>
    <dgm:pt modelId="{E6031B95-BB74-4D04-9805-17C66C22B2A3}" type="pres">
      <dgm:prSet presAssocID="{01C661BB-5202-4CA4-A1BC-AEA41028CCE9}" presName="bgChev" presStyleLbl="node1" presStyleIdx="1" presStyleCnt="4"/>
      <dgm:spPr/>
    </dgm:pt>
    <dgm:pt modelId="{8E07E5D5-1533-4781-A2F7-A026A727E456}" type="pres">
      <dgm:prSet presAssocID="{01C661BB-5202-4CA4-A1BC-AEA41028CCE9}" presName="txNode" presStyleLbl="fgAcc1" presStyleIdx="1" presStyleCnt="4">
        <dgm:presLayoutVars>
          <dgm:bulletEnabled val="1"/>
        </dgm:presLayoutVars>
      </dgm:prSet>
      <dgm:spPr/>
    </dgm:pt>
    <dgm:pt modelId="{1A190E34-EE6E-4C48-92AC-274DAC4798D7}" type="pres">
      <dgm:prSet presAssocID="{8F128DD9-DFFF-422E-9189-E4E2A8812995}" presName="compositeSpace" presStyleCnt="0"/>
      <dgm:spPr/>
    </dgm:pt>
    <dgm:pt modelId="{850D030C-2D30-4B2B-BE10-7CF113D6FEDA}" type="pres">
      <dgm:prSet presAssocID="{6B1CC9E2-06C6-445C-8162-EFDD227C3CB4}" presName="composite" presStyleCnt="0"/>
      <dgm:spPr/>
    </dgm:pt>
    <dgm:pt modelId="{A9965866-65C1-476E-B2CA-04C2E07B6871}" type="pres">
      <dgm:prSet presAssocID="{6B1CC9E2-06C6-445C-8162-EFDD227C3CB4}" presName="bgChev" presStyleLbl="node1" presStyleIdx="2" presStyleCnt="4"/>
      <dgm:spPr/>
    </dgm:pt>
    <dgm:pt modelId="{D7AD0403-5E3A-4DF7-9AF9-1DC1F0DE1D75}" type="pres">
      <dgm:prSet presAssocID="{6B1CC9E2-06C6-445C-8162-EFDD227C3CB4}" presName="txNode" presStyleLbl="fgAcc1" presStyleIdx="2" presStyleCnt="4">
        <dgm:presLayoutVars>
          <dgm:bulletEnabled val="1"/>
        </dgm:presLayoutVars>
      </dgm:prSet>
      <dgm:spPr/>
    </dgm:pt>
    <dgm:pt modelId="{175278D0-C5BC-4282-96C6-432F0ACECA44}" type="pres">
      <dgm:prSet presAssocID="{CB963E40-88CB-486E-8793-721EF41BF0D6}" presName="compositeSpace" presStyleCnt="0"/>
      <dgm:spPr/>
    </dgm:pt>
    <dgm:pt modelId="{E3433B01-DB5A-466C-A883-4B729BC6764F}" type="pres">
      <dgm:prSet presAssocID="{1048A259-6A0F-483E-A0E9-FC078C5C556E}" presName="composite" presStyleCnt="0"/>
      <dgm:spPr/>
    </dgm:pt>
    <dgm:pt modelId="{F38E2B5C-84CC-4D17-B61D-5D4C9CA25591}" type="pres">
      <dgm:prSet presAssocID="{1048A259-6A0F-483E-A0E9-FC078C5C556E}" presName="bgChev" presStyleLbl="node1" presStyleIdx="3" presStyleCnt="4"/>
      <dgm:spPr/>
    </dgm:pt>
    <dgm:pt modelId="{C5919EB8-3A8A-4B89-8C79-7492EE06F691}" type="pres">
      <dgm:prSet presAssocID="{1048A259-6A0F-483E-A0E9-FC078C5C556E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DD8C4A03-7E06-44E5-ACB0-909C6B86B9FE}" type="presOf" srcId="{1048A259-6A0F-483E-A0E9-FC078C5C556E}" destId="{C5919EB8-3A8A-4B89-8C79-7492EE06F691}" srcOrd="0" destOrd="0" presId="urn:microsoft.com/office/officeart/2005/8/layout/chevronAccent+Icon"/>
    <dgm:cxn modelId="{D942A715-E585-4902-A73F-5D0508E6CA14}" srcId="{66BA8803-7905-45F1-A696-73B836E4547D}" destId="{6B1CC9E2-06C6-445C-8162-EFDD227C3CB4}" srcOrd="2" destOrd="0" parTransId="{1ACC9344-9931-4A61-87C8-9DE6A5A75D33}" sibTransId="{CB963E40-88CB-486E-8793-721EF41BF0D6}"/>
    <dgm:cxn modelId="{9702DC17-9439-4BC8-99DB-57D300319C44}" type="presOf" srcId="{01C661BB-5202-4CA4-A1BC-AEA41028CCE9}" destId="{8E07E5D5-1533-4781-A2F7-A026A727E456}" srcOrd="0" destOrd="0" presId="urn:microsoft.com/office/officeart/2005/8/layout/chevronAccent+Icon"/>
    <dgm:cxn modelId="{69175C29-D9BC-4CC9-84FE-1B1FDE73B35C}" srcId="{66BA8803-7905-45F1-A696-73B836E4547D}" destId="{01C661BB-5202-4CA4-A1BC-AEA41028CCE9}" srcOrd="1" destOrd="0" parTransId="{1CEA35C3-A806-45FC-9C2F-0552D65B0061}" sibTransId="{8F128DD9-DFFF-422E-9189-E4E2A8812995}"/>
    <dgm:cxn modelId="{40F9755F-6503-469C-8AA0-91861D63B4D9}" type="presOf" srcId="{6B1CC9E2-06C6-445C-8162-EFDD227C3CB4}" destId="{D7AD0403-5E3A-4DF7-9AF9-1DC1F0DE1D75}" srcOrd="0" destOrd="0" presId="urn:microsoft.com/office/officeart/2005/8/layout/chevronAccent+Icon"/>
    <dgm:cxn modelId="{BAC33346-912F-4110-AAF3-FAC246D3C66E}" type="presOf" srcId="{9F10B002-AC30-4D94-A4DE-E0304510C06D}" destId="{C600BB41-2DE6-4CB2-B981-D276D0888575}" srcOrd="0" destOrd="0" presId="urn:microsoft.com/office/officeart/2005/8/layout/chevronAccent+Icon"/>
    <dgm:cxn modelId="{776AAA8A-53E0-474F-8715-5896D249859E}" type="presOf" srcId="{66BA8803-7905-45F1-A696-73B836E4547D}" destId="{22815BA4-B6C0-475D-9CBF-13E6639D0E8F}" srcOrd="0" destOrd="0" presId="urn:microsoft.com/office/officeart/2005/8/layout/chevronAccent+Icon"/>
    <dgm:cxn modelId="{847B35CF-CD51-4321-884C-11E87491098E}" srcId="{66BA8803-7905-45F1-A696-73B836E4547D}" destId="{1048A259-6A0F-483E-A0E9-FC078C5C556E}" srcOrd="3" destOrd="0" parTransId="{9105592D-F2A9-4087-8723-313DE2B5FBAB}" sibTransId="{BB1E434A-F061-4C72-BE9C-E49C833CEC69}"/>
    <dgm:cxn modelId="{3C901CFF-03FF-4A54-8FCE-2803F61ACD8B}" srcId="{66BA8803-7905-45F1-A696-73B836E4547D}" destId="{9F10B002-AC30-4D94-A4DE-E0304510C06D}" srcOrd="0" destOrd="0" parTransId="{4A66E3A1-46E8-4B90-B070-85A42865ABE8}" sibTransId="{7BB13558-5EE4-43BE-B427-AF2F4BF34268}"/>
    <dgm:cxn modelId="{A8336269-7FAD-4CAC-A0C2-0CC7793B2DBD}" type="presParOf" srcId="{22815BA4-B6C0-475D-9CBF-13E6639D0E8F}" destId="{D71D3995-6CD1-46A6-8001-AD223AB8C2B6}" srcOrd="0" destOrd="0" presId="urn:microsoft.com/office/officeart/2005/8/layout/chevronAccent+Icon"/>
    <dgm:cxn modelId="{2D0341B8-5654-43F0-9AED-A747DA71E7DF}" type="presParOf" srcId="{D71D3995-6CD1-46A6-8001-AD223AB8C2B6}" destId="{BFEE27A0-5AE8-4705-ABF0-B82561010926}" srcOrd="0" destOrd="0" presId="urn:microsoft.com/office/officeart/2005/8/layout/chevronAccent+Icon"/>
    <dgm:cxn modelId="{DACD73D9-8209-4F69-A5FA-D2BC9E0D1D8E}" type="presParOf" srcId="{D71D3995-6CD1-46A6-8001-AD223AB8C2B6}" destId="{C600BB41-2DE6-4CB2-B981-D276D0888575}" srcOrd="1" destOrd="0" presId="urn:microsoft.com/office/officeart/2005/8/layout/chevronAccent+Icon"/>
    <dgm:cxn modelId="{CBE6DFE0-4987-4A27-AC57-2A9EBCDD99ED}" type="presParOf" srcId="{22815BA4-B6C0-475D-9CBF-13E6639D0E8F}" destId="{A5AB0C68-21A3-4C71-A07C-C21C8767AC25}" srcOrd="1" destOrd="0" presId="urn:microsoft.com/office/officeart/2005/8/layout/chevronAccent+Icon"/>
    <dgm:cxn modelId="{96D662F5-1231-49BC-A477-3A0F40ECFA5E}" type="presParOf" srcId="{22815BA4-B6C0-475D-9CBF-13E6639D0E8F}" destId="{25774E36-4D46-4B87-B19E-3BB697475CB6}" srcOrd="2" destOrd="0" presId="urn:microsoft.com/office/officeart/2005/8/layout/chevronAccent+Icon"/>
    <dgm:cxn modelId="{50CBD6D1-A035-40C8-A463-803B8D4FA3C2}" type="presParOf" srcId="{25774E36-4D46-4B87-B19E-3BB697475CB6}" destId="{E6031B95-BB74-4D04-9805-17C66C22B2A3}" srcOrd="0" destOrd="0" presId="urn:microsoft.com/office/officeart/2005/8/layout/chevronAccent+Icon"/>
    <dgm:cxn modelId="{415534AA-E926-47F5-8D76-4B055A48DEAA}" type="presParOf" srcId="{25774E36-4D46-4B87-B19E-3BB697475CB6}" destId="{8E07E5D5-1533-4781-A2F7-A026A727E456}" srcOrd="1" destOrd="0" presId="urn:microsoft.com/office/officeart/2005/8/layout/chevronAccent+Icon"/>
    <dgm:cxn modelId="{AE99BEC9-FA4C-4789-AF68-53113658B835}" type="presParOf" srcId="{22815BA4-B6C0-475D-9CBF-13E6639D0E8F}" destId="{1A190E34-EE6E-4C48-92AC-274DAC4798D7}" srcOrd="3" destOrd="0" presId="urn:microsoft.com/office/officeart/2005/8/layout/chevronAccent+Icon"/>
    <dgm:cxn modelId="{916467F6-A890-476A-AF6A-B03521A88ACE}" type="presParOf" srcId="{22815BA4-B6C0-475D-9CBF-13E6639D0E8F}" destId="{850D030C-2D30-4B2B-BE10-7CF113D6FEDA}" srcOrd="4" destOrd="0" presId="urn:microsoft.com/office/officeart/2005/8/layout/chevronAccent+Icon"/>
    <dgm:cxn modelId="{2DF12FB0-9F84-437A-A952-8761385F7B41}" type="presParOf" srcId="{850D030C-2D30-4B2B-BE10-7CF113D6FEDA}" destId="{A9965866-65C1-476E-B2CA-04C2E07B6871}" srcOrd="0" destOrd="0" presId="urn:microsoft.com/office/officeart/2005/8/layout/chevronAccent+Icon"/>
    <dgm:cxn modelId="{6C828969-288B-4FCF-8AA3-E4A581CED41D}" type="presParOf" srcId="{850D030C-2D30-4B2B-BE10-7CF113D6FEDA}" destId="{D7AD0403-5E3A-4DF7-9AF9-1DC1F0DE1D75}" srcOrd="1" destOrd="0" presId="urn:microsoft.com/office/officeart/2005/8/layout/chevronAccent+Icon"/>
    <dgm:cxn modelId="{58369AEA-B791-4BB8-AF8F-4CBF59675302}" type="presParOf" srcId="{22815BA4-B6C0-475D-9CBF-13E6639D0E8F}" destId="{175278D0-C5BC-4282-96C6-432F0ACECA44}" srcOrd="5" destOrd="0" presId="urn:microsoft.com/office/officeart/2005/8/layout/chevronAccent+Icon"/>
    <dgm:cxn modelId="{68AE08C3-6353-4E88-B70B-74CED3856BC6}" type="presParOf" srcId="{22815BA4-B6C0-475D-9CBF-13E6639D0E8F}" destId="{E3433B01-DB5A-466C-A883-4B729BC6764F}" srcOrd="6" destOrd="0" presId="urn:microsoft.com/office/officeart/2005/8/layout/chevronAccent+Icon"/>
    <dgm:cxn modelId="{13822BE0-A81D-494E-BDE5-FDA0F31D61BB}" type="presParOf" srcId="{E3433B01-DB5A-466C-A883-4B729BC6764F}" destId="{F38E2B5C-84CC-4D17-B61D-5D4C9CA25591}" srcOrd="0" destOrd="0" presId="urn:microsoft.com/office/officeart/2005/8/layout/chevronAccent+Icon"/>
    <dgm:cxn modelId="{F5CC0468-3F74-4BDD-83AC-C5A317A9342A}" type="presParOf" srcId="{E3433B01-DB5A-466C-A883-4B729BC6764F}" destId="{C5919EB8-3A8A-4B89-8C79-7492EE06F69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6BA8803-7905-45F1-A696-73B836E4547D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9F10B002-AC30-4D94-A4DE-E0304510C06D}">
      <dgm:prSet/>
      <dgm:spPr/>
      <dgm:t>
        <a:bodyPr/>
        <a:lstStyle/>
        <a:p>
          <a:r>
            <a:rPr lang="ko-KR" dirty="0"/>
            <a:t>핵심 아이디어 입력</a:t>
          </a:r>
          <a:endParaRPr lang="en-US" dirty="0"/>
        </a:p>
      </dgm:t>
    </dgm:pt>
    <dgm:pt modelId="{4A66E3A1-46E8-4B90-B070-85A42865ABE8}" type="parTrans" cxnId="{3C901CFF-03FF-4A54-8FCE-2803F61ACD8B}">
      <dgm:prSet/>
      <dgm:spPr/>
      <dgm:t>
        <a:bodyPr/>
        <a:lstStyle/>
        <a:p>
          <a:endParaRPr lang="en-US"/>
        </a:p>
      </dgm:t>
    </dgm:pt>
    <dgm:pt modelId="{7BB13558-5EE4-43BE-B427-AF2F4BF34268}" type="sibTrans" cxnId="{3C901CFF-03FF-4A54-8FCE-2803F61ACD8B}">
      <dgm:prSet/>
      <dgm:spPr/>
      <dgm:t>
        <a:bodyPr/>
        <a:lstStyle/>
        <a:p>
          <a:endParaRPr lang="en-US"/>
        </a:p>
      </dgm:t>
    </dgm:pt>
    <dgm:pt modelId="{01C661BB-5202-4CA4-A1BC-AEA41028CCE9}">
      <dgm:prSet/>
      <dgm:spPr/>
      <dgm:t>
        <a:bodyPr/>
        <a:lstStyle/>
        <a:p>
          <a:r>
            <a:rPr lang="ko-KR" dirty="0"/>
            <a:t>자동 구조화 </a:t>
          </a:r>
          <a:r>
            <a:rPr lang="en-US" dirty="0"/>
            <a:t>(</a:t>
          </a:r>
          <a:r>
            <a:rPr lang="ko-KR" dirty="0"/>
            <a:t>목차</a:t>
          </a:r>
          <a:r>
            <a:rPr lang="en-US" dirty="0"/>
            <a:t>, </a:t>
          </a:r>
          <a:r>
            <a:rPr lang="ko-KR" dirty="0"/>
            <a:t>개요</a:t>
          </a:r>
          <a:r>
            <a:rPr lang="en-US" dirty="0"/>
            <a:t>, </a:t>
          </a:r>
          <a:r>
            <a:rPr lang="ko-KR" dirty="0"/>
            <a:t>세부 내용</a:t>
          </a:r>
          <a:r>
            <a:rPr lang="en-US" dirty="0"/>
            <a:t>)</a:t>
          </a:r>
        </a:p>
      </dgm:t>
    </dgm:pt>
    <dgm:pt modelId="{1CEA35C3-A806-45FC-9C2F-0552D65B0061}" type="parTrans" cxnId="{69175C29-D9BC-4CC9-84FE-1B1FDE73B35C}">
      <dgm:prSet/>
      <dgm:spPr/>
      <dgm:t>
        <a:bodyPr/>
        <a:lstStyle/>
        <a:p>
          <a:endParaRPr lang="en-US"/>
        </a:p>
      </dgm:t>
    </dgm:pt>
    <dgm:pt modelId="{8F128DD9-DFFF-422E-9189-E4E2A8812995}" type="sibTrans" cxnId="{69175C29-D9BC-4CC9-84FE-1B1FDE73B35C}">
      <dgm:prSet/>
      <dgm:spPr/>
      <dgm:t>
        <a:bodyPr/>
        <a:lstStyle/>
        <a:p>
          <a:endParaRPr lang="en-US"/>
        </a:p>
      </dgm:t>
    </dgm:pt>
    <dgm:pt modelId="{6B1CC9E2-06C6-445C-8162-EFDD227C3CB4}">
      <dgm:prSet/>
      <dgm:spPr/>
      <dgm:t>
        <a:bodyPr/>
        <a:lstStyle/>
        <a:p>
          <a:r>
            <a:rPr lang="ko-KR" dirty="0"/>
            <a:t>디자인 및 이미지 자동 추천</a:t>
          </a:r>
          <a:endParaRPr lang="en-US" dirty="0"/>
        </a:p>
      </dgm:t>
    </dgm:pt>
    <dgm:pt modelId="{1ACC9344-9931-4A61-87C8-9DE6A5A75D33}" type="parTrans" cxnId="{D942A715-E585-4902-A73F-5D0508E6CA14}">
      <dgm:prSet/>
      <dgm:spPr/>
      <dgm:t>
        <a:bodyPr/>
        <a:lstStyle/>
        <a:p>
          <a:endParaRPr lang="en-US"/>
        </a:p>
      </dgm:t>
    </dgm:pt>
    <dgm:pt modelId="{CB963E40-88CB-486E-8793-721EF41BF0D6}" type="sibTrans" cxnId="{D942A715-E585-4902-A73F-5D0508E6CA14}">
      <dgm:prSet/>
      <dgm:spPr/>
      <dgm:t>
        <a:bodyPr/>
        <a:lstStyle/>
        <a:p>
          <a:endParaRPr lang="en-US"/>
        </a:p>
      </dgm:t>
    </dgm:pt>
    <dgm:pt modelId="{1048A259-6A0F-483E-A0E9-FC078C5C556E}">
      <dgm:prSet/>
      <dgm:spPr/>
      <dgm:t>
        <a:bodyPr/>
        <a:lstStyle/>
        <a:p>
          <a:r>
            <a:rPr lang="en-US" dirty="0"/>
            <a:t>AI </a:t>
          </a:r>
          <a:r>
            <a:rPr lang="ko-KR" dirty="0"/>
            <a:t>제안 문장 → 즉시 적용</a:t>
          </a:r>
          <a:endParaRPr lang="en-US" dirty="0"/>
        </a:p>
      </dgm:t>
    </dgm:pt>
    <dgm:pt modelId="{9105592D-F2A9-4087-8723-313DE2B5FBAB}" type="parTrans" cxnId="{847B35CF-CD51-4321-884C-11E87491098E}">
      <dgm:prSet/>
      <dgm:spPr/>
      <dgm:t>
        <a:bodyPr/>
        <a:lstStyle/>
        <a:p>
          <a:endParaRPr lang="en-US"/>
        </a:p>
      </dgm:t>
    </dgm:pt>
    <dgm:pt modelId="{BB1E434A-F061-4C72-BE9C-E49C833CEC69}" type="sibTrans" cxnId="{847B35CF-CD51-4321-884C-11E87491098E}">
      <dgm:prSet/>
      <dgm:spPr/>
      <dgm:t>
        <a:bodyPr/>
        <a:lstStyle/>
        <a:p>
          <a:endParaRPr lang="en-US"/>
        </a:p>
      </dgm:t>
    </dgm:pt>
    <dgm:pt modelId="{22815BA4-B6C0-475D-9CBF-13E6639D0E8F}" type="pres">
      <dgm:prSet presAssocID="{66BA8803-7905-45F1-A696-73B836E4547D}" presName="Name0" presStyleCnt="0">
        <dgm:presLayoutVars>
          <dgm:dir/>
          <dgm:resizeHandles val="exact"/>
        </dgm:presLayoutVars>
      </dgm:prSet>
      <dgm:spPr/>
    </dgm:pt>
    <dgm:pt modelId="{D71D3995-6CD1-46A6-8001-AD223AB8C2B6}" type="pres">
      <dgm:prSet presAssocID="{9F10B002-AC30-4D94-A4DE-E0304510C06D}" presName="composite" presStyleCnt="0"/>
      <dgm:spPr/>
    </dgm:pt>
    <dgm:pt modelId="{BFEE27A0-5AE8-4705-ABF0-B82561010926}" type="pres">
      <dgm:prSet presAssocID="{9F10B002-AC30-4D94-A4DE-E0304510C06D}" presName="bgChev" presStyleLbl="node1" presStyleIdx="0" presStyleCnt="4"/>
      <dgm:spPr/>
    </dgm:pt>
    <dgm:pt modelId="{C600BB41-2DE6-4CB2-B981-D276D0888575}" type="pres">
      <dgm:prSet presAssocID="{9F10B002-AC30-4D94-A4DE-E0304510C06D}" presName="txNode" presStyleLbl="fgAcc1" presStyleIdx="0" presStyleCnt="4">
        <dgm:presLayoutVars>
          <dgm:bulletEnabled val="1"/>
        </dgm:presLayoutVars>
      </dgm:prSet>
      <dgm:spPr/>
    </dgm:pt>
    <dgm:pt modelId="{A5AB0C68-21A3-4C71-A07C-C21C8767AC25}" type="pres">
      <dgm:prSet presAssocID="{7BB13558-5EE4-43BE-B427-AF2F4BF34268}" presName="compositeSpace" presStyleCnt="0"/>
      <dgm:spPr/>
    </dgm:pt>
    <dgm:pt modelId="{25774E36-4D46-4B87-B19E-3BB697475CB6}" type="pres">
      <dgm:prSet presAssocID="{01C661BB-5202-4CA4-A1BC-AEA41028CCE9}" presName="composite" presStyleCnt="0"/>
      <dgm:spPr/>
    </dgm:pt>
    <dgm:pt modelId="{E6031B95-BB74-4D04-9805-17C66C22B2A3}" type="pres">
      <dgm:prSet presAssocID="{01C661BB-5202-4CA4-A1BC-AEA41028CCE9}" presName="bgChev" presStyleLbl="node1" presStyleIdx="1" presStyleCnt="4"/>
      <dgm:spPr/>
    </dgm:pt>
    <dgm:pt modelId="{8E07E5D5-1533-4781-A2F7-A026A727E456}" type="pres">
      <dgm:prSet presAssocID="{01C661BB-5202-4CA4-A1BC-AEA41028CCE9}" presName="txNode" presStyleLbl="fgAcc1" presStyleIdx="1" presStyleCnt="4">
        <dgm:presLayoutVars>
          <dgm:bulletEnabled val="1"/>
        </dgm:presLayoutVars>
      </dgm:prSet>
      <dgm:spPr/>
    </dgm:pt>
    <dgm:pt modelId="{1A190E34-EE6E-4C48-92AC-274DAC4798D7}" type="pres">
      <dgm:prSet presAssocID="{8F128DD9-DFFF-422E-9189-E4E2A8812995}" presName="compositeSpace" presStyleCnt="0"/>
      <dgm:spPr/>
    </dgm:pt>
    <dgm:pt modelId="{850D030C-2D30-4B2B-BE10-7CF113D6FEDA}" type="pres">
      <dgm:prSet presAssocID="{6B1CC9E2-06C6-445C-8162-EFDD227C3CB4}" presName="composite" presStyleCnt="0"/>
      <dgm:spPr/>
    </dgm:pt>
    <dgm:pt modelId="{A9965866-65C1-476E-B2CA-04C2E07B6871}" type="pres">
      <dgm:prSet presAssocID="{6B1CC9E2-06C6-445C-8162-EFDD227C3CB4}" presName="bgChev" presStyleLbl="node1" presStyleIdx="2" presStyleCnt="4"/>
      <dgm:spPr/>
    </dgm:pt>
    <dgm:pt modelId="{D7AD0403-5E3A-4DF7-9AF9-1DC1F0DE1D75}" type="pres">
      <dgm:prSet presAssocID="{6B1CC9E2-06C6-445C-8162-EFDD227C3CB4}" presName="txNode" presStyleLbl="fgAcc1" presStyleIdx="2" presStyleCnt="4">
        <dgm:presLayoutVars>
          <dgm:bulletEnabled val="1"/>
        </dgm:presLayoutVars>
      </dgm:prSet>
      <dgm:spPr/>
    </dgm:pt>
    <dgm:pt modelId="{175278D0-C5BC-4282-96C6-432F0ACECA44}" type="pres">
      <dgm:prSet presAssocID="{CB963E40-88CB-486E-8793-721EF41BF0D6}" presName="compositeSpace" presStyleCnt="0"/>
      <dgm:spPr/>
    </dgm:pt>
    <dgm:pt modelId="{E3433B01-DB5A-466C-A883-4B729BC6764F}" type="pres">
      <dgm:prSet presAssocID="{1048A259-6A0F-483E-A0E9-FC078C5C556E}" presName="composite" presStyleCnt="0"/>
      <dgm:spPr/>
    </dgm:pt>
    <dgm:pt modelId="{F38E2B5C-84CC-4D17-B61D-5D4C9CA25591}" type="pres">
      <dgm:prSet presAssocID="{1048A259-6A0F-483E-A0E9-FC078C5C556E}" presName="bgChev" presStyleLbl="node1" presStyleIdx="3" presStyleCnt="4"/>
      <dgm:spPr/>
    </dgm:pt>
    <dgm:pt modelId="{C5919EB8-3A8A-4B89-8C79-7492EE06F691}" type="pres">
      <dgm:prSet presAssocID="{1048A259-6A0F-483E-A0E9-FC078C5C556E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DD8C4A03-7E06-44E5-ACB0-909C6B86B9FE}" type="presOf" srcId="{1048A259-6A0F-483E-A0E9-FC078C5C556E}" destId="{C5919EB8-3A8A-4B89-8C79-7492EE06F691}" srcOrd="0" destOrd="0" presId="urn:microsoft.com/office/officeart/2005/8/layout/chevronAccent+Icon"/>
    <dgm:cxn modelId="{D942A715-E585-4902-A73F-5D0508E6CA14}" srcId="{66BA8803-7905-45F1-A696-73B836E4547D}" destId="{6B1CC9E2-06C6-445C-8162-EFDD227C3CB4}" srcOrd="2" destOrd="0" parTransId="{1ACC9344-9931-4A61-87C8-9DE6A5A75D33}" sibTransId="{CB963E40-88CB-486E-8793-721EF41BF0D6}"/>
    <dgm:cxn modelId="{9702DC17-9439-4BC8-99DB-57D300319C44}" type="presOf" srcId="{01C661BB-5202-4CA4-A1BC-AEA41028CCE9}" destId="{8E07E5D5-1533-4781-A2F7-A026A727E456}" srcOrd="0" destOrd="0" presId="urn:microsoft.com/office/officeart/2005/8/layout/chevronAccent+Icon"/>
    <dgm:cxn modelId="{69175C29-D9BC-4CC9-84FE-1B1FDE73B35C}" srcId="{66BA8803-7905-45F1-A696-73B836E4547D}" destId="{01C661BB-5202-4CA4-A1BC-AEA41028CCE9}" srcOrd="1" destOrd="0" parTransId="{1CEA35C3-A806-45FC-9C2F-0552D65B0061}" sibTransId="{8F128DD9-DFFF-422E-9189-E4E2A8812995}"/>
    <dgm:cxn modelId="{40F9755F-6503-469C-8AA0-91861D63B4D9}" type="presOf" srcId="{6B1CC9E2-06C6-445C-8162-EFDD227C3CB4}" destId="{D7AD0403-5E3A-4DF7-9AF9-1DC1F0DE1D75}" srcOrd="0" destOrd="0" presId="urn:microsoft.com/office/officeart/2005/8/layout/chevronAccent+Icon"/>
    <dgm:cxn modelId="{BAC33346-912F-4110-AAF3-FAC246D3C66E}" type="presOf" srcId="{9F10B002-AC30-4D94-A4DE-E0304510C06D}" destId="{C600BB41-2DE6-4CB2-B981-D276D0888575}" srcOrd="0" destOrd="0" presId="urn:microsoft.com/office/officeart/2005/8/layout/chevronAccent+Icon"/>
    <dgm:cxn modelId="{776AAA8A-53E0-474F-8715-5896D249859E}" type="presOf" srcId="{66BA8803-7905-45F1-A696-73B836E4547D}" destId="{22815BA4-B6C0-475D-9CBF-13E6639D0E8F}" srcOrd="0" destOrd="0" presId="urn:microsoft.com/office/officeart/2005/8/layout/chevronAccent+Icon"/>
    <dgm:cxn modelId="{847B35CF-CD51-4321-884C-11E87491098E}" srcId="{66BA8803-7905-45F1-A696-73B836E4547D}" destId="{1048A259-6A0F-483E-A0E9-FC078C5C556E}" srcOrd="3" destOrd="0" parTransId="{9105592D-F2A9-4087-8723-313DE2B5FBAB}" sibTransId="{BB1E434A-F061-4C72-BE9C-E49C833CEC69}"/>
    <dgm:cxn modelId="{3C901CFF-03FF-4A54-8FCE-2803F61ACD8B}" srcId="{66BA8803-7905-45F1-A696-73B836E4547D}" destId="{9F10B002-AC30-4D94-A4DE-E0304510C06D}" srcOrd="0" destOrd="0" parTransId="{4A66E3A1-46E8-4B90-B070-85A42865ABE8}" sibTransId="{7BB13558-5EE4-43BE-B427-AF2F4BF34268}"/>
    <dgm:cxn modelId="{A8336269-7FAD-4CAC-A0C2-0CC7793B2DBD}" type="presParOf" srcId="{22815BA4-B6C0-475D-9CBF-13E6639D0E8F}" destId="{D71D3995-6CD1-46A6-8001-AD223AB8C2B6}" srcOrd="0" destOrd="0" presId="urn:microsoft.com/office/officeart/2005/8/layout/chevronAccent+Icon"/>
    <dgm:cxn modelId="{2D0341B8-5654-43F0-9AED-A747DA71E7DF}" type="presParOf" srcId="{D71D3995-6CD1-46A6-8001-AD223AB8C2B6}" destId="{BFEE27A0-5AE8-4705-ABF0-B82561010926}" srcOrd="0" destOrd="0" presId="urn:microsoft.com/office/officeart/2005/8/layout/chevronAccent+Icon"/>
    <dgm:cxn modelId="{DACD73D9-8209-4F69-A5FA-D2BC9E0D1D8E}" type="presParOf" srcId="{D71D3995-6CD1-46A6-8001-AD223AB8C2B6}" destId="{C600BB41-2DE6-4CB2-B981-D276D0888575}" srcOrd="1" destOrd="0" presId="urn:microsoft.com/office/officeart/2005/8/layout/chevronAccent+Icon"/>
    <dgm:cxn modelId="{CBE6DFE0-4987-4A27-AC57-2A9EBCDD99ED}" type="presParOf" srcId="{22815BA4-B6C0-475D-9CBF-13E6639D0E8F}" destId="{A5AB0C68-21A3-4C71-A07C-C21C8767AC25}" srcOrd="1" destOrd="0" presId="urn:microsoft.com/office/officeart/2005/8/layout/chevronAccent+Icon"/>
    <dgm:cxn modelId="{96D662F5-1231-49BC-A477-3A0F40ECFA5E}" type="presParOf" srcId="{22815BA4-B6C0-475D-9CBF-13E6639D0E8F}" destId="{25774E36-4D46-4B87-B19E-3BB697475CB6}" srcOrd="2" destOrd="0" presId="urn:microsoft.com/office/officeart/2005/8/layout/chevronAccent+Icon"/>
    <dgm:cxn modelId="{50CBD6D1-A035-40C8-A463-803B8D4FA3C2}" type="presParOf" srcId="{25774E36-4D46-4B87-B19E-3BB697475CB6}" destId="{E6031B95-BB74-4D04-9805-17C66C22B2A3}" srcOrd="0" destOrd="0" presId="urn:microsoft.com/office/officeart/2005/8/layout/chevronAccent+Icon"/>
    <dgm:cxn modelId="{415534AA-E926-47F5-8D76-4B055A48DEAA}" type="presParOf" srcId="{25774E36-4D46-4B87-B19E-3BB697475CB6}" destId="{8E07E5D5-1533-4781-A2F7-A026A727E456}" srcOrd="1" destOrd="0" presId="urn:microsoft.com/office/officeart/2005/8/layout/chevronAccent+Icon"/>
    <dgm:cxn modelId="{AE99BEC9-FA4C-4789-AF68-53113658B835}" type="presParOf" srcId="{22815BA4-B6C0-475D-9CBF-13E6639D0E8F}" destId="{1A190E34-EE6E-4C48-92AC-274DAC4798D7}" srcOrd="3" destOrd="0" presId="urn:microsoft.com/office/officeart/2005/8/layout/chevronAccent+Icon"/>
    <dgm:cxn modelId="{916467F6-A890-476A-AF6A-B03521A88ACE}" type="presParOf" srcId="{22815BA4-B6C0-475D-9CBF-13E6639D0E8F}" destId="{850D030C-2D30-4B2B-BE10-7CF113D6FEDA}" srcOrd="4" destOrd="0" presId="urn:microsoft.com/office/officeart/2005/8/layout/chevronAccent+Icon"/>
    <dgm:cxn modelId="{2DF12FB0-9F84-437A-A952-8761385F7B41}" type="presParOf" srcId="{850D030C-2D30-4B2B-BE10-7CF113D6FEDA}" destId="{A9965866-65C1-476E-B2CA-04C2E07B6871}" srcOrd="0" destOrd="0" presId="urn:microsoft.com/office/officeart/2005/8/layout/chevronAccent+Icon"/>
    <dgm:cxn modelId="{6C828969-288B-4FCF-8AA3-E4A581CED41D}" type="presParOf" srcId="{850D030C-2D30-4B2B-BE10-7CF113D6FEDA}" destId="{D7AD0403-5E3A-4DF7-9AF9-1DC1F0DE1D75}" srcOrd="1" destOrd="0" presId="urn:microsoft.com/office/officeart/2005/8/layout/chevronAccent+Icon"/>
    <dgm:cxn modelId="{58369AEA-B791-4BB8-AF8F-4CBF59675302}" type="presParOf" srcId="{22815BA4-B6C0-475D-9CBF-13E6639D0E8F}" destId="{175278D0-C5BC-4282-96C6-432F0ACECA44}" srcOrd="5" destOrd="0" presId="urn:microsoft.com/office/officeart/2005/8/layout/chevronAccent+Icon"/>
    <dgm:cxn modelId="{68AE08C3-6353-4E88-B70B-74CED3856BC6}" type="presParOf" srcId="{22815BA4-B6C0-475D-9CBF-13E6639D0E8F}" destId="{E3433B01-DB5A-466C-A883-4B729BC6764F}" srcOrd="6" destOrd="0" presId="urn:microsoft.com/office/officeart/2005/8/layout/chevronAccent+Icon"/>
    <dgm:cxn modelId="{13822BE0-A81D-494E-BDE5-FDA0F31D61BB}" type="presParOf" srcId="{E3433B01-DB5A-466C-A883-4B729BC6764F}" destId="{F38E2B5C-84CC-4D17-B61D-5D4C9CA25591}" srcOrd="0" destOrd="0" presId="urn:microsoft.com/office/officeart/2005/8/layout/chevronAccent+Icon"/>
    <dgm:cxn modelId="{F5CC0468-3F74-4BDD-83AC-C5A317A9342A}" type="presParOf" srcId="{E3433B01-DB5A-466C-A883-4B729BC6764F}" destId="{C5919EB8-3A8A-4B89-8C79-7492EE06F69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6AC5E78-C988-420B-B223-089F6FC9BED4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9A4696-8E18-4C6B-82F4-25947553EAE5}">
      <dgm:prSet/>
      <dgm:spPr/>
      <dgm:t>
        <a:bodyPr/>
        <a:lstStyle/>
        <a:p>
          <a:r>
            <a:rPr lang="en-US"/>
            <a:t>ChatGPT &amp; Goover</a:t>
          </a:r>
          <a:r>
            <a:rPr lang="ko-KR"/>
            <a:t>로 초안 작성</a:t>
          </a:r>
          <a:endParaRPr lang="en-US"/>
        </a:p>
      </dgm:t>
    </dgm:pt>
    <dgm:pt modelId="{40800B47-380C-43C8-BA86-150C2DD040EE}" type="parTrans" cxnId="{2F32C1BB-3F7E-4F54-BEC5-A8B439F1CE28}">
      <dgm:prSet/>
      <dgm:spPr/>
      <dgm:t>
        <a:bodyPr/>
        <a:lstStyle/>
        <a:p>
          <a:endParaRPr lang="en-US"/>
        </a:p>
      </dgm:t>
    </dgm:pt>
    <dgm:pt modelId="{1C6D8EC6-4CEA-4293-813C-4BDC33677F95}" type="sibTrans" cxnId="{2F32C1BB-3F7E-4F54-BEC5-A8B439F1CE28}">
      <dgm:prSet/>
      <dgm:spPr/>
      <dgm:t>
        <a:bodyPr/>
        <a:lstStyle/>
        <a:p>
          <a:endParaRPr lang="en-US"/>
        </a:p>
      </dgm:t>
    </dgm:pt>
    <dgm:pt modelId="{47A4F399-60C8-48B1-9C64-DA3C8E006C16}">
      <dgm:prSet/>
      <dgm:spPr/>
      <dgm:t>
        <a:bodyPr/>
        <a:lstStyle/>
        <a:p>
          <a:r>
            <a:rPr lang="en-US"/>
            <a:t>Napkin</a:t>
          </a:r>
          <a:r>
            <a:rPr lang="ko-KR"/>
            <a:t>에 핵심 개념 입력 및 구조화</a:t>
          </a:r>
          <a:endParaRPr lang="en-US"/>
        </a:p>
      </dgm:t>
    </dgm:pt>
    <dgm:pt modelId="{2AD069AC-383C-4ADC-A048-F402C6F7EDA3}" type="parTrans" cxnId="{E26271BA-A18E-4A1F-9AF9-FC52F9B73B2B}">
      <dgm:prSet/>
      <dgm:spPr/>
      <dgm:t>
        <a:bodyPr/>
        <a:lstStyle/>
        <a:p>
          <a:endParaRPr lang="en-US"/>
        </a:p>
      </dgm:t>
    </dgm:pt>
    <dgm:pt modelId="{4C777BD3-7D04-4155-80EB-0D9C91C64A8F}" type="sibTrans" cxnId="{E26271BA-A18E-4A1F-9AF9-FC52F9B73B2B}">
      <dgm:prSet/>
      <dgm:spPr/>
      <dgm:t>
        <a:bodyPr/>
        <a:lstStyle/>
        <a:p>
          <a:endParaRPr lang="en-US"/>
        </a:p>
      </dgm:t>
    </dgm:pt>
    <dgm:pt modelId="{E81A5BB4-D624-4730-BA56-0E9521D2784D}">
      <dgm:prSet/>
      <dgm:spPr/>
      <dgm:t>
        <a:bodyPr/>
        <a:lstStyle/>
        <a:p>
          <a:r>
            <a:rPr lang="en-US" dirty="0"/>
            <a:t>PDF/PNG</a:t>
          </a:r>
          <a:r>
            <a:rPr lang="ko-KR" dirty="0"/>
            <a:t>로 내보내어 보고서에 삽입</a:t>
          </a:r>
          <a:endParaRPr lang="en-US" dirty="0"/>
        </a:p>
      </dgm:t>
    </dgm:pt>
    <dgm:pt modelId="{F08BEE26-2C44-47E1-A40A-8606B6C5F3EE}" type="parTrans" cxnId="{3722D55B-B3E1-420D-B3FB-9C0416A6195C}">
      <dgm:prSet/>
      <dgm:spPr/>
      <dgm:t>
        <a:bodyPr/>
        <a:lstStyle/>
        <a:p>
          <a:endParaRPr lang="en-US"/>
        </a:p>
      </dgm:t>
    </dgm:pt>
    <dgm:pt modelId="{D49BD744-C532-43C1-A8EA-CFBB30AA3783}" type="sibTrans" cxnId="{3722D55B-B3E1-420D-B3FB-9C0416A6195C}">
      <dgm:prSet/>
      <dgm:spPr/>
      <dgm:t>
        <a:bodyPr/>
        <a:lstStyle/>
        <a:p>
          <a:endParaRPr lang="en-US"/>
        </a:p>
      </dgm:t>
    </dgm:pt>
    <dgm:pt modelId="{06725AC9-EEC3-4D53-8B81-D0227E719F4E}" type="pres">
      <dgm:prSet presAssocID="{26AC5E78-C988-420B-B223-089F6FC9BED4}" presName="Name0" presStyleCnt="0">
        <dgm:presLayoutVars>
          <dgm:dir/>
          <dgm:resizeHandles val="exact"/>
        </dgm:presLayoutVars>
      </dgm:prSet>
      <dgm:spPr/>
    </dgm:pt>
    <dgm:pt modelId="{EDD7217E-7397-4261-B93A-5FB3D27EA1B1}" type="pres">
      <dgm:prSet presAssocID="{5C9A4696-8E18-4C6B-82F4-25947553EAE5}" presName="node" presStyleLbl="node1" presStyleIdx="0" presStyleCnt="3">
        <dgm:presLayoutVars>
          <dgm:bulletEnabled val="1"/>
        </dgm:presLayoutVars>
      </dgm:prSet>
      <dgm:spPr/>
    </dgm:pt>
    <dgm:pt modelId="{212B2464-4477-4AC6-BDA1-6EA9CAC6DF93}" type="pres">
      <dgm:prSet presAssocID="{1C6D8EC6-4CEA-4293-813C-4BDC33677F95}" presName="sibTrans" presStyleLbl="sibTrans2D1" presStyleIdx="0" presStyleCnt="2"/>
      <dgm:spPr/>
    </dgm:pt>
    <dgm:pt modelId="{F588DAA2-CE7C-44A5-9A0D-2BAD6ED99F83}" type="pres">
      <dgm:prSet presAssocID="{1C6D8EC6-4CEA-4293-813C-4BDC33677F95}" presName="connectorText" presStyleLbl="sibTrans2D1" presStyleIdx="0" presStyleCnt="2"/>
      <dgm:spPr/>
    </dgm:pt>
    <dgm:pt modelId="{1197D601-5C37-4F97-987E-075A7DCD933E}" type="pres">
      <dgm:prSet presAssocID="{47A4F399-60C8-48B1-9C64-DA3C8E006C16}" presName="node" presStyleLbl="node1" presStyleIdx="1" presStyleCnt="3">
        <dgm:presLayoutVars>
          <dgm:bulletEnabled val="1"/>
        </dgm:presLayoutVars>
      </dgm:prSet>
      <dgm:spPr/>
    </dgm:pt>
    <dgm:pt modelId="{858918C6-FCCA-4E2E-BA7B-6A8409C84FB9}" type="pres">
      <dgm:prSet presAssocID="{4C777BD3-7D04-4155-80EB-0D9C91C64A8F}" presName="sibTrans" presStyleLbl="sibTrans2D1" presStyleIdx="1" presStyleCnt="2"/>
      <dgm:spPr/>
    </dgm:pt>
    <dgm:pt modelId="{3851E6FA-385D-473C-B941-0FE45851BB1C}" type="pres">
      <dgm:prSet presAssocID="{4C777BD3-7D04-4155-80EB-0D9C91C64A8F}" presName="connectorText" presStyleLbl="sibTrans2D1" presStyleIdx="1" presStyleCnt="2"/>
      <dgm:spPr/>
    </dgm:pt>
    <dgm:pt modelId="{41823CE2-B5D4-425A-A7C7-19A4E0133E01}" type="pres">
      <dgm:prSet presAssocID="{E81A5BB4-D624-4730-BA56-0E9521D2784D}" presName="node" presStyleLbl="node1" presStyleIdx="2" presStyleCnt="3">
        <dgm:presLayoutVars>
          <dgm:bulletEnabled val="1"/>
        </dgm:presLayoutVars>
      </dgm:prSet>
      <dgm:spPr/>
    </dgm:pt>
  </dgm:ptLst>
  <dgm:cxnLst>
    <dgm:cxn modelId="{4AC0CC11-4B7D-4747-A85F-83222A87F84B}" type="presOf" srcId="{4C777BD3-7D04-4155-80EB-0D9C91C64A8F}" destId="{3851E6FA-385D-473C-B941-0FE45851BB1C}" srcOrd="1" destOrd="0" presId="urn:microsoft.com/office/officeart/2005/8/layout/process1"/>
    <dgm:cxn modelId="{16F4E430-3235-4740-ACD9-09FBD9B06B1D}" type="presOf" srcId="{1C6D8EC6-4CEA-4293-813C-4BDC33677F95}" destId="{212B2464-4477-4AC6-BDA1-6EA9CAC6DF93}" srcOrd="0" destOrd="0" presId="urn:microsoft.com/office/officeart/2005/8/layout/process1"/>
    <dgm:cxn modelId="{A6DAE639-7EC0-42E3-805C-AEFF285E21D6}" type="presOf" srcId="{5C9A4696-8E18-4C6B-82F4-25947553EAE5}" destId="{EDD7217E-7397-4261-B93A-5FB3D27EA1B1}" srcOrd="0" destOrd="0" presId="urn:microsoft.com/office/officeart/2005/8/layout/process1"/>
    <dgm:cxn modelId="{B9BBEE3A-8333-4F9C-B5A8-D0499ABD18E7}" type="presOf" srcId="{47A4F399-60C8-48B1-9C64-DA3C8E006C16}" destId="{1197D601-5C37-4F97-987E-075A7DCD933E}" srcOrd="0" destOrd="0" presId="urn:microsoft.com/office/officeart/2005/8/layout/process1"/>
    <dgm:cxn modelId="{3722D55B-B3E1-420D-B3FB-9C0416A6195C}" srcId="{26AC5E78-C988-420B-B223-089F6FC9BED4}" destId="{E81A5BB4-D624-4730-BA56-0E9521D2784D}" srcOrd="2" destOrd="0" parTransId="{F08BEE26-2C44-47E1-A40A-8606B6C5F3EE}" sibTransId="{D49BD744-C532-43C1-A8EA-CFBB30AA3783}"/>
    <dgm:cxn modelId="{C4BBCA6B-34D1-4B48-A29C-541AE66D90CE}" type="presOf" srcId="{4C777BD3-7D04-4155-80EB-0D9C91C64A8F}" destId="{858918C6-FCCA-4E2E-BA7B-6A8409C84FB9}" srcOrd="0" destOrd="0" presId="urn:microsoft.com/office/officeart/2005/8/layout/process1"/>
    <dgm:cxn modelId="{E005CE7C-FCC6-4CB5-ABA5-7C766B2F4BA1}" type="presOf" srcId="{E81A5BB4-D624-4730-BA56-0E9521D2784D}" destId="{41823CE2-B5D4-425A-A7C7-19A4E0133E01}" srcOrd="0" destOrd="0" presId="urn:microsoft.com/office/officeart/2005/8/layout/process1"/>
    <dgm:cxn modelId="{06585D8B-A1C8-4035-8D92-96C4FD69BF6E}" type="presOf" srcId="{1C6D8EC6-4CEA-4293-813C-4BDC33677F95}" destId="{F588DAA2-CE7C-44A5-9A0D-2BAD6ED99F83}" srcOrd="1" destOrd="0" presId="urn:microsoft.com/office/officeart/2005/8/layout/process1"/>
    <dgm:cxn modelId="{E26271BA-A18E-4A1F-9AF9-FC52F9B73B2B}" srcId="{26AC5E78-C988-420B-B223-089F6FC9BED4}" destId="{47A4F399-60C8-48B1-9C64-DA3C8E006C16}" srcOrd="1" destOrd="0" parTransId="{2AD069AC-383C-4ADC-A048-F402C6F7EDA3}" sibTransId="{4C777BD3-7D04-4155-80EB-0D9C91C64A8F}"/>
    <dgm:cxn modelId="{2F32C1BB-3F7E-4F54-BEC5-A8B439F1CE28}" srcId="{26AC5E78-C988-420B-B223-089F6FC9BED4}" destId="{5C9A4696-8E18-4C6B-82F4-25947553EAE5}" srcOrd="0" destOrd="0" parTransId="{40800B47-380C-43C8-BA86-150C2DD040EE}" sibTransId="{1C6D8EC6-4CEA-4293-813C-4BDC33677F95}"/>
    <dgm:cxn modelId="{2575F8FA-B59D-4267-B5FC-D3EC2D6CDD76}" type="presOf" srcId="{26AC5E78-C988-420B-B223-089F6FC9BED4}" destId="{06725AC9-EEC3-4D53-8B81-D0227E719F4E}" srcOrd="0" destOrd="0" presId="urn:microsoft.com/office/officeart/2005/8/layout/process1"/>
    <dgm:cxn modelId="{2DA04BAD-9DF7-4E00-BB1D-1E826071C52A}" type="presParOf" srcId="{06725AC9-EEC3-4D53-8B81-D0227E719F4E}" destId="{EDD7217E-7397-4261-B93A-5FB3D27EA1B1}" srcOrd="0" destOrd="0" presId="urn:microsoft.com/office/officeart/2005/8/layout/process1"/>
    <dgm:cxn modelId="{30E7D610-06F8-4F00-846B-791F2AFB7E45}" type="presParOf" srcId="{06725AC9-EEC3-4D53-8B81-D0227E719F4E}" destId="{212B2464-4477-4AC6-BDA1-6EA9CAC6DF93}" srcOrd="1" destOrd="0" presId="urn:microsoft.com/office/officeart/2005/8/layout/process1"/>
    <dgm:cxn modelId="{4B16EDF2-50ED-464C-A612-43110BA487E7}" type="presParOf" srcId="{212B2464-4477-4AC6-BDA1-6EA9CAC6DF93}" destId="{F588DAA2-CE7C-44A5-9A0D-2BAD6ED99F83}" srcOrd="0" destOrd="0" presId="urn:microsoft.com/office/officeart/2005/8/layout/process1"/>
    <dgm:cxn modelId="{8102F7C3-0EEB-4B7E-954F-A8278E35BBE1}" type="presParOf" srcId="{06725AC9-EEC3-4D53-8B81-D0227E719F4E}" destId="{1197D601-5C37-4F97-987E-075A7DCD933E}" srcOrd="2" destOrd="0" presId="urn:microsoft.com/office/officeart/2005/8/layout/process1"/>
    <dgm:cxn modelId="{0D7518C3-6A71-465C-AE6F-5DC11D69457A}" type="presParOf" srcId="{06725AC9-EEC3-4D53-8B81-D0227E719F4E}" destId="{858918C6-FCCA-4E2E-BA7B-6A8409C84FB9}" srcOrd="3" destOrd="0" presId="urn:microsoft.com/office/officeart/2005/8/layout/process1"/>
    <dgm:cxn modelId="{7C645C0E-A56D-4019-AA4D-2F292C62A42B}" type="presParOf" srcId="{858918C6-FCCA-4E2E-BA7B-6A8409C84FB9}" destId="{3851E6FA-385D-473C-B941-0FE45851BB1C}" srcOrd="0" destOrd="0" presId="urn:microsoft.com/office/officeart/2005/8/layout/process1"/>
    <dgm:cxn modelId="{777679D7-62C9-426C-99BD-3E03BF2F9874}" type="presParOf" srcId="{06725AC9-EEC3-4D53-8B81-D0227E719F4E}" destId="{41823CE2-B5D4-425A-A7C7-19A4E0133E0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5D17E-3FD1-49EF-BFD8-D63985C6DAF6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EF5F73-9DE3-4D37-8A56-F06FE2EB3683}">
      <dgm:prSet/>
      <dgm:spPr/>
      <dgm:t>
        <a:bodyPr/>
        <a:lstStyle/>
        <a:p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데이터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처리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속도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향상</a:t>
          </a:r>
          <a:endParaRPr lang="en-US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AB8CB8C5-731D-4892-8C8E-EF5F6D98B76F}" type="parTrans" cxnId="{D36ADF7D-4DA6-439C-B0CA-795E07830B78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9A3A063-F168-469D-A384-DBE5B6D14D1C}" type="sibTrans" cxnId="{D36ADF7D-4DA6-439C-B0CA-795E07830B78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521B6C8F-3C9E-4E84-90EB-A8B22EA21365}">
      <dgm:prSet/>
      <dgm:spPr/>
      <dgm:t>
        <a:bodyPr/>
        <a:lstStyle/>
        <a:p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오류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감소</a:t>
          </a:r>
          <a:endParaRPr lang="en-US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365BF539-DB8F-4FFC-A1A5-A6EAD4CF23D3}" type="parTrans" cxnId="{382AE809-C728-4763-A478-E60D86E8F37D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3EC876F1-97BD-4F5D-A218-217430906E3E}" type="sibTrans" cxnId="{382AE809-C728-4763-A478-E60D86E8F37D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701912A0-D132-4A8B-9960-E8621BB0047F}">
      <dgm:prSet/>
      <dgm:spPr/>
      <dgm:t>
        <a:bodyPr/>
        <a:lstStyle/>
        <a:p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의사결정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과정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단순화</a:t>
          </a:r>
          <a:r>
            <a:rPr lang="en-US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!</a:t>
          </a:r>
        </a:p>
      </dgm:t>
    </dgm:pt>
    <dgm:pt modelId="{CC3CB560-F8AC-45C1-B6E9-79B0D3D72B70}" type="parTrans" cxnId="{556393E0-F0F7-4EE3-833C-224CE9130DD5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FD630279-14B7-4D96-A5A1-72380231AF88}" type="sibTrans" cxnId="{556393E0-F0F7-4EE3-833C-224CE9130DD5}">
      <dgm:prSet/>
      <dgm:spPr/>
      <dgm:t>
        <a:bodyPr/>
        <a:lstStyle/>
        <a:p>
          <a:endParaRPr lang="en-US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6C561837-A3E5-40F1-B233-79F9381B8290}" type="pres">
      <dgm:prSet presAssocID="{1C45D17E-3FD1-49EF-BFD8-D63985C6DAF6}" presName="Name0" presStyleCnt="0">
        <dgm:presLayoutVars>
          <dgm:dir/>
        </dgm:presLayoutVars>
      </dgm:prSet>
      <dgm:spPr/>
    </dgm:pt>
    <dgm:pt modelId="{26446C13-B3AD-4F52-96AE-63D9EE068B4F}" type="pres">
      <dgm:prSet presAssocID="{A7EF5F73-9DE3-4D37-8A56-F06FE2EB3683}" presName="noChildren" presStyleCnt="0"/>
      <dgm:spPr/>
    </dgm:pt>
    <dgm:pt modelId="{94F78DB6-71EC-4872-8455-9173DEF1FE3D}" type="pres">
      <dgm:prSet presAssocID="{A7EF5F73-9DE3-4D37-8A56-F06FE2EB3683}" presName="gap" presStyleCnt="0"/>
      <dgm:spPr/>
    </dgm:pt>
    <dgm:pt modelId="{C6D0C87C-2B6A-466F-93D9-9345670DA1EB}" type="pres">
      <dgm:prSet presAssocID="{A7EF5F73-9DE3-4D37-8A56-F06FE2EB3683}" presName="medCircle2" presStyleLbl="vennNode1" presStyleIdx="0" presStyleCnt="3"/>
      <dgm:spPr/>
    </dgm:pt>
    <dgm:pt modelId="{FDDA15D2-10F0-4C70-A545-59CC2D4F7B1B}" type="pres">
      <dgm:prSet presAssocID="{A7EF5F73-9DE3-4D37-8A56-F06FE2EB3683}" presName="txLvlOnly1" presStyleLbl="revTx" presStyleIdx="0" presStyleCnt="3"/>
      <dgm:spPr/>
    </dgm:pt>
    <dgm:pt modelId="{38808C18-0CC4-4D16-9E16-5919C1323672}" type="pres">
      <dgm:prSet presAssocID="{521B6C8F-3C9E-4E84-90EB-A8B22EA21365}" presName="noChildren" presStyleCnt="0"/>
      <dgm:spPr/>
    </dgm:pt>
    <dgm:pt modelId="{7501FF71-032D-45CF-A2F7-0B42EA2EE874}" type="pres">
      <dgm:prSet presAssocID="{521B6C8F-3C9E-4E84-90EB-A8B22EA21365}" presName="gap" presStyleCnt="0"/>
      <dgm:spPr/>
    </dgm:pt>
    <dgm:pt modelId="{83539B4E-A56C-47F7-B57D-8609DDC9DCE0}" type="pres">
      <dgm:prSet presAssocID="{521B6C8F-3C9E-4E84-90EB-A8B22EA21365}" presName="medCircle2" presStyleLbl="vennNode1" presStyleIdx="1" presStyleCnt="3"/>
      <dgm:spPr/>
    </dgm:pt>
    <dgm:pt modelId="{34023BD2-7198-448F-A8AD-837FC029ABA3}" type="pres">
      <dgm:prSet presAssocID="{521B6C8F-3C9E-4E84-90EB-A8B22EA21365}" presName="txLvlOnly1" presStyleLbl="revTx" presStyleIdx="1" presStyleCnt="3"/>
      <dgm:spPr/>
    </dgm:pt>
    <dgm:pt modelId="{077DDDDF-95E4-43E9-80E2-5A2F4B623869}" type="pres">
      <dgm:prSet presAssocID="{701912A0-D132-4A8B-9960-E8621BB0047F}" presName="noChildren" presStyleCnt="0"/>
      <dgm:spPr/>
    </dgm:pt>
    <dgm:pt modelId="{305AC1DE-AA9C-4771-96ED-57C218ADA569}" type="pres">
      <dgm:prSet presAssocID="{701912A0-D132-4A8B-9960-E8621BB0047F}" presName="gap" presStyleCnt="0"/>
      <dgm:spPr/>
    </dgm:pt>
    <dgm:pt modelId="{3FE31DBE-1152-4122-BA66-6596FDCC4BC4}" type="pres">
      <dgm:prSet presAssocID="{701912A0-D132-4A8B-9960-E8621BB0047F}" presName="medCircle2" presStyleLbl="vennNode1" presStyleIdx="2" presStyleCnt="3"/>
      <dgm:spPr/>
    </dgm:pt>
    <dgm:pt modelId="{14E7F0AE-2B1C-41AA-A755-D3D83E6356F8}" type="pres">
      <dgm:prSet presAssocID="{701912A0-D132-4A8B-9960-E8621BB0047F}" presName="txLvlOnly1" presStyleLbl="revTx" presStyleIdx="2" presStyleCnt="3"/>
      <dgm:spPr/>
    </dgm:pt>
  </dgm:ptLst>
  <dgm:cxnLst>
    <dgm:cxn modelId="{382AE809-C728-4763-A478-E60D86E8F37D}" srcId="{1C45D17E-3FD1-49EF-BFD8-D63985C6DAF6}" destId="{521B6C8F-3C9E-4E84-90EB-A8B22EA21365}" srcOrd="1" destOrd="0" parTransId="{365BF539-DB8F-4FFC-A1A5-A6EAD4CF23D3}" sibTransId="{3EC876F1-97BD-4F5D-A218-217430906E3E}"/>
    <dgm:cxn modelId="{681D920E-4CF2-4142-805B-0E0E4AACEF3C}" type="presOf" srcId="{1C45D17E-3FD1-49EF-BFD8-D63985C6DAF6}" destId="{6C561837-A3E5-40F1-B233-79F9381B8290}" srcOrd="0" destOrd="0" presId="urn:microsoft.com/office/officeart/2008/layout/VerticalCircleList"/>
    <dgm:cxn modelId="{6BE7D91F-0632-4408-B17A-B3B1A729D99B}" type="presOf" srcId="{701912A0-D132-4A8B-9960-E8621BB0047F}" destId="{14E7F0AE-2B1C-41AA-A755-D3D83E6356F8}" srcOrd="0" destOrd="0" presId="urn:microsoft.com/office/officeart/2008/layout/VerticalCircleList"/>
    <dgm:cxn modelId="{D36ADF7D-4DA6-439C-B0CA-795E07830B78}" srcId="{1C45D17E-3FD1-49EF-BFD8-D63985C6DAF6}" destId="{A7EF5F73-9DE3-4D37-8A56-F06FE2EB3683}" srcOrd="0" destOrd="0" parTransId="{AB8CB8C5-731D-4892-8C8E-EF5F6D98B76F}" sibTransId="{B9A3A063-F168-469D-A384-DBE5B6D14D1C}"/>
    <dgm:cxn modelId="{F47A6EC4-09CE-4EB4-9E29-7419856AD6EB}" type="presOf" srcId="{521B6C8F-3C9E-4E84-90EB-A8B22EA21365}" destId="{34023BD2-7198-448F-A8AD-837FC029ABA3}" srcOrd="0" destOrd="0" presId="urn:microsoft.com/office/officeart/2008/layout/VerticalCircleList"/>
    <dgm:cxn modelId="{F885CBCB-B588-4F18-87A8-491A07E34E6A}" type="presOf" srcId="{A7EF5F73-9DE3-4D37-8A56-F06FE2EB3683}" destId="{FDDA15D2-10F0-4C70-A545-59CC2D4F7B1B}" srcOrd="0" destOrd="0" presId="urn:microsoft.com/office/officeart/2008/layout/VerticalCircleList"/>
    <dgm:cxn modelId="{556393E0-F0F7-4EE3-833C-224CE9130DD5}" srcId="{1C45D17E-3FD1-49EF-BFD8-D63985C6DAF6}" destId="{701912A0-D132-4A8B-9960-E8621BB0047F}" srcOrd="2" destOrd="0" parTransId="{CC3CB560-F8AC-45C1-B6E9-79B0D3D72B70}" sibTransId="{FD630279-14B7-4D96-A5A1-72380231AF88}"/>
    <dgm:cxn modelId="{07690870-0D81-48DF-A65A-E3853BCD9A26}" type="presParOf" srcId="{6C561837-A3E5-40F1-B233-79F9381B8290}" destId="{26446C13-B3AD-4F52-96AE-63D9EE068B4F}" srcOrd="0" destOrd="0" presId="urn:microsoft.com/office/officeart/2008/layout/VerticalCircleList"/>
    <dgm:cxn modelId="{EF22D5D8-A1D7-4A14-8CB8-CAF35B6AB2DC}" type="presParOf" srcId="{26446C13-B3AD-4F52-96AE-63D9EE068B4F}" destId="{94F78DB6-71EC-4872-8455-9173DEF1FE3D}" srcOrd="0" destOrd="0" presId="urn:microsoft.com/office/officeart/2008/layout/VerticalCircleList"/>
    <dgm:cxn modelId="{FA50C733-BAEC-4266-8BE9-5857A2EDCEFA}" type="presParOf" srcId="{26446C13-B3AD-4F52-96AE-63D9EE068B4F}" destId="{C6D0C87C-2B6A-466F-93D9-9345670DA1EB}" srcOrd="1" destOrd="0" presId="urn:microsoft.com/office/officeart/2008/layout/VerticalCircleList"/>
    <dgm:cxn modelId="{F32516FA-31C4-4B91-9D04-60A6C4CFFAC6}" type="presParOf" srcId="{26446C13-B3AD-4F52-96AE-63D9EE068B4F}" destId="{FDDA15D2-10F0-4C70-A545-59CC2D4F7B1B}" srcOrd="2" destOrd="0" presId="urn:microsoft.com/office/officeart/2008/layout/VerticalCircleList"/>
    <dgm:cxn modelId="{BBB952AE-1396-432D-BF08-369C67CFB01C}" type="presParOf" srcId="{6C561837-A3E5-40F1-B233-79F9381B8290}" destId="{38808C18-0CC4-4D16-9E16-5919C1323672}" srcOrd="1" destOrd="0" presId="urn:microsoft.com/office/officeart/2008/layout/VerticalCircleList"/>
    <dgm:cxn modelId="{4A09721B-040C-42D1-A201-9951B9AB7221}" type="presParOf" srcId="{38808C18-0CC4-4D16-9E16-5919C1323672}" destId="{7501FF71-032D-45CF-A2F7-0B42EA2EE874}" srcOrd="0" destOrd="0" presId="urn:microsoft.com/office/officeart/2008/layout/VerticalCircleList"/>
    <dgm:cxn modelId="{203F7299-2C2D-4D28-BEF1-9B9B57F12422}" type="presParOf" srcId="{38808C18-0CC4-4D16-9E16-5919C1323672}" destId="{83539B4E-A56C-47F7-B57D-8609DDC9DCE0}" srcOrd="1" destOrd="0" presId="urn:microsoft.com/office/officeart/2008/layout/VerticalCircleList"/>
    <dgm:cxn modelId="{8CB05765-86CA-42BB-9CD7-5FA1AB0031C8}" type="presParOf" srcId="{38808C18-0CC4-4D16-9E16-5919C1323672}" destId="{34023BD2-7198-448F-A8AD-837FC029ABA3}" srcOrd="2" destOrd="0" presId="urn:microsoft.com/office/officeart/2008/layout/VerticalCircleList"/>
    <dgm:cxn modelId="{7E9528E7-1981-4884-9664-C97D55B60700}" type="presParOf" srcId="{6C561837-A3E5-40F1-B233-79F9381B8290}" destId="{077DDDDF-95E4-43E9-80E2-5A2F4B623869}" srcOrd="2" destOrd="0" presId="urn:microsoft.com/office/officeart/2008/layout/VerticalCircleList"/>
    <dgm:cxn modelId="{7BE4A4F6-AE4F-4DFC-A1CB-6AF48B85F635}" type="presParOf" srcId="{077DDDDF-95E4-43E9-80E2-5A2F4B623869}" destId="{305AC1DE-AA9C-4771-96ED-57C218ADA569}" srcOrd="0" destOrd="0" presId="urn:microsoft.com/office/officeart/2008/layout/VerticalCircleList"/>
    <dgm:cxn modelId="{387CD1E1-4E2E-4732-AB6C-9ADD691055EA}" type="presParOf" srcId="{077DDDDF-95E4-43E9-80E2-5A2F4B623869}" destId="{3FE31DBE-1152-4122-BA66-6596FDCC4BC4}" srcOrd="1" destOrd="0" presId="urn:microsoft.com/office/officeart/2008/layout/VerticalCircleList"/>
    <dgm:cxn modelId="{47EBBFF3-488F-4F54-9E5A-DC0D4D65BBCC}" type="presParOf" srcId="{077DDDDF-95E4-43E9-80E2-5A2F4B623869}" destId="{14E7F0AE-2B1C-41AA-A755-D3D83E6356F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8D1A5A-4248-40E9-85E8-04230CB5D12C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5D94E2-134F-430B-A043-7B336CC42BDA}">
      <dgm:prSet/>
      <dgm:spPr/>
      <dgm:t>
        <a:bodyPr/>
        <a:lstStyle/>
        <a:p>
          <a:r>
            <a:rPr lang="ko-KR" dirty="0"/>
            <a:t>대량의 텍스트 데이터를 학습하여 문맥을 이해하고</a:t>
          </a:r>
          <a:r>
            <a:rPr lang="en-US" dirty="0"/>
            <a:t>, </a:t>
          </a:r>
          <a:r>
            <a:rPr lang="ko-KR" dirty="0"/>
            <a:t>새로운 문장을 생성할 수 있는 모델</a:t>
          </a:r>
          <a:endParaRPr lang="en-US" dirty="0"/>
        </a:p>
      </dgm:t>
    </dgm:pt>
    <dgm:pt modelId="{5EFEC9AA-5F65-4C6C-858D-02C5D30E3D5D}" type="parTrans" cxnId="{E7BB6545-7732-42D1-973A-F2EB05E47414}">
      <dgm:prSet/>
      <dgm:spPr/>
      <dgm:t>
        <a:bodyPr/>
        <a:lstStyle/>
        <a:p>
          <a:endParaRPr lang="en-US"/>
        </a:p>
      </dgm:t>
    </dgm:pt>
    <dgm:pt modelId="{BC4D3C53-2E1E-4F04-8F8D-CDB119683F8B}" type="sibTrans" cxnId="{E7BB6545-7732-42D1-973A-F2EB05E47414}">
      <dgm:prSet/>
      <dgm:spPr/>
      <dgm:t>
        <a:bodyPr/>
        <a:lstStyle/>
        <a:p>
          <a:endParaRPr lang="en-US"/>
        </a:p>
      </dgm:t>
    </dgm:pt>
    <dgm:pt modelId="{1CE47AE0-733F-456F-990B-F05F2194587B}">
      <dgm:prSet/>
      <dgm:spPr/>
      <dgm:t>
        <a:bodyPr/>
        <a:lstStyle/>
        <a:p>
          <a:r>
            <a:rPr lang="ko-KR" dirty="0"/>
            <a:t>대표 모델</a:t>
          </a:r>
          <a:endParaRPr lang="en-US" dirty="0"/>
        </a:p>
      </dgm:t>
    </dgm:pt>
    <dgm:pt modelId="{F498D80D-2097-48C7-A803-3A2EF84ED701}" type="parTrans" cxnId="{384CA040-C788-4B86-A0E4-3A99FEFC2DAD}">
      <dgm:prSet/>
      <dgm:spPr/>
      <dgm:t>
        <a:bodyPr/>
        <a:lstStyle/>
        <a:p>
          <a:endParaRPr lang="en-US"/>
        </a:p>
      </dgm:t>
    </dgm:pt>
    <dgm:pt modelId="{7DCD79B0-8CC0-451F-BA17-CA831EBEAC34}" type="sibTrans" cxnId="{384CA040-C788-4B86-A0E4-3A99FEFC2DAD}">
      <dgm:prSet/>
      <dgm:spPr/>
      <dgm:t>
        <a:bodyPr/>
        <a:lstStyle/>
        <a:p>
          <a:endParaRPr lang="en-US"/>
        </a:p>
      </dgm:t>
    </dgm:pt>
    <dgm:pt modelId="{BE58FA7F-8D58-4A11-9C5D-7C56ED074648}">
      <dgm:prSet/>
      <dgm:spPr/>
      <dgm:t>
        <a:bodyPr/>
        <a:lstStyle/>
        <a:p>
          <a:r>
            <a:rPr lang="en-US" dirty="0"/>
            <a:t>ChatGPT (OpenAI)</a:t>
          </a:r>
        </a:p>
      </dgm:t>
    </dgm:pt>
    <dgm:pt modelId="{1E41E8B3-96B4-4000-B0F0-C6E1C00121EB}" type="parTrans" cxnId="{1D976E06-B2C0-4D33-BAAA-A10AF70EED07}">
      <dgm:prSet/>
      <dgm:spPr/>
      <dgm:t>
        <a:bodyPr/>
        <a:lstStyle/>
        <a:p>
          <a:endParaRPr lang="en-US"/>
        </a:p>
      </dgm:t>
    </dgm:pt>
    <dgm:pt modelId="{EA4430F0-BFD1-40B3-BDFF-58D353172345}" type="sibTrans" cxnId="{1D976E06-B2C0-4D33-BAAA-A10AF70EED07}">
      <dgm:prSet/>
      <dgm:spPr/>
      <dgm:t>
        <a:bodyPr/>
        <a:lstStyle/>
        <a:p>
          <a:endParaRPr lang="en-US"/>
        </a:p>
      </dgm:t>
    </dgm:pt>
    <dgm:pt modelId="{1D70350D-EC0C-4E9B-A8DE-6E60BDFDFE91}">
      <dgm:prSet/>
      <dgm:spPr/>
      <dgm:t>
        <a:bodyPr/>
        <a:lstStyle/>
        <a:p>
          <a:r>
            <a:rPr lang="en-US" dirty="0"/>
            <a:t>Gemini (Google)</a:t>
          </a:r>
        </a:p>
      </dgm:t>
    </dgm:pt>
    <dgm:pt modelId="{A2085F00-7619-4684-9873-E1BEC2687FEB}" type="parTrans" cxnId="{44693BF5-4AEE-4EE2-92B5-9370EB06DE40}">
      <dgm:prSet/>
      <dgm:spPr/>
      <dgm:t>
        <a:bodyPr/>
        <a:lstStyle/>
        <a:p>
          <a:endParaRPr lang="en-US"/>
        </a:p>
      </dgm:t>
    </dgm:pt>
    <dgm:pt modelId="{C3829E68-5E76-4A87-8098-1F01056CCE48}" type="sibTrans" cxnId="{44693BF5-4AEE-4EE2-92B5-9370EB06DE40}">
      <dgm:prSet/>
      <dgm:spPr/>
      <dgm:t>
        <a:bodyPr/>
        <a:lstStyle/>
        <a:p>
          <a:endParaRPr lang="en-US"/>
        </a:p>
      </dgm:t>
    </dgm:pt>
    <dgm:pt modelId="{A19148A7-8CF3-491E-84A3-712C7AA9999D}">
      <dgm:prSet/>
      <dgm:spPr/>
      <dgm:t>
        <a:bodyPr/>
        <a:lstStyle/>
        <a:p>
          <a:r>
            <a:rPr lang="en-US"/>
            <a:t>Claude (Anthropic)</a:t>
          </a:r>
          <a:endParaRPr lang="en-US" dirty="0"/>
        </a:p>
      </dgm:t>
    </dgm:pt>
    <dgm:pt modelId="{9B27BC08-FC17-404B-A930-5A054D474E12}" type="parTrans" cxnId="{0895B71B-2491-44EF-BD6A-347E15287227}">
      <dgm:prSet/>
      <dgm:spPr/>
      <dgm:t>
        <a:bodyPr/>
        <a:lstStyle/>
        <a:p>
          <a:endParaRPr lang="en-US"/>
        </a:p>
      </dgm:t>
    </dgm:pt>
    <dgm:pt modelId="{357286FD-A78A-4794-B81D-69232D38C151}" type="sibTrans" cxnId="{0895B71B-2491-44EF-BD6A-347E15287227}">
      <dgm:prSet/>
      <dgm:spPr/>
      <dgm:t>
        <a:bodyPr/>
        <a:lstStyle/>
        <a:p>
          <a:endParaRPr lang="en-US"/>
        </a:p>
      </dgm:t>
    </dgm:pt>
    <dgm:pt modelId="{E3E8481D-1C9C-4722-8220-52091203914F}">
      <dgm:prSet/>
      <dgm:spPr/>
      <dgm:t>
        <a:bodyPr/>
        <a:lstStyle/>
        <a:p>
          <a:r>
            <a:rPr lang="en-US" dirty="0"/>
            <a:t>Perplexity (Perplexity AI)</a:t>
          </a:r>
        </a:p>
      </dgm:t>
    </dgm:pt>
    <dgm:pt modelId="{4BB7F718-6F5E-4E25-8DC6-72761C09F112}" type="parTrans" cxnId="{6B9EB43F-7EDD-4E65-89E7-6343A3AD75E3}">
      <dgm:prSet/>
      <dgm:spPr/>
      <dgm:t>
        <a:bodyPr/>
        <a:lstStyle/>
        <a:p>
          <a:endParaRPr lang="en-US"/>
        </a:p>
      </dgm:t>
    </dgm:pt>
    <dgm:pt modelId="{5F392350-F4E8-4981-B63B-3DB12FF238B3}" type="sibTrans" cxnId="{6B9EB43F-7EDD-4E65-89E7-6343A3AD75E3}">
      <dgm:prSet/>
      <dgm:spPr/>
      <dgm:t>
        <a:bodyPr/>
        <a:lstStyle/>
        <a:p>
          <a:endParaRPr lang="en-US"/>
        </a:p>
      </dgm:t>
    </dgm:pt>
    <dgm:pt modelId="{BCC53520-8C9D-4906-B897-F044AC0A762D}" type="pres">
      <dgm:prSet presAssocID="{7F8D1A5A-4248-40E9-85E8-04230CB5D12C}" presName="Name0" presStyleCnt="0">
        <dgm:presLayoutVars>
          <dgm:dir/>
          <dgm:animLvl val="lvl"/>
          <dgm:resizeHandles val="exact"/>
        </dgm:presLayoutVars>
      </dgm:prSet>
      <dgm:spPr/>
    </dgm:pt>
    <dgm:pt modelId="{83013FEC-1DD6-4C3A-9B1C-AB76098A7141}" type="pres">
      <dgm:prSet presAssocID="{1CE47AE0-733F-456F-990B-F05F2194587B}" presName="boxAndChildren" presStyleCnt="0"/>
      <dgm:spPr/>
    </dgm:pt>
    <dgm:pt modelId="{F22260DC-D709-4C93-B937-28885A6945EC}" type="pres">
      <dgm:prSet presAssocID="{1CE47AE0-733F-456F-990B-F05F2194587B}" presName="parentTextBox" presStyleLbl="node1" presStyleIdx="0" presStyleCnt="2"/>
      <dgm:spPr/>
    </dgm:pt>
    <dgm:pt modelId="{D68E0245-0807-4382-A592-640CD295628B}" type="pres">
      <dgm:prSet presAssocID="{1CE47AE0-733F-456F-990B-F05F2194587B}" presName="entireBox" presStyleLbl="node1" presStyleIdx="0" presStyleCnt="2"/>
      <dgm:spPr/>
    </dgm:pt>
    <dgm:pt modelId="{17BFE785-8365-4B44-A5BD-490750DF80C0}" type="pres">
      <dgm:prSet presAssocID="{1CE47AE0-733F-456F-990B-F05F2194587B}" presName="descendantBox" presStyleCnt="0"/>
      <dgm:spPr/>
    </dgm:pt>
    <dgm:pt modelId="{14BED8DC-7B19-47C3-B1A3-F0A5C40B52AA}" type="pres">
      <dgm:prSet presAssocID="{BE58FA7F-8D58-4A11-9C5D-7C56ED074648}" presName="childTextBox" presStyleLbl="fgAccFollowNode1" presStyleIdx="0" presStyleCnt="4">
        <dgm:presLayoutVars>
          <dgm:bulletEnabled val="1"/>
        </dgm:presLayoutVars>
      </dgm:prSet>
      <dgm:spPr/>
    </dgm:pt>
    <dgm:pt modelId="{11C45E2C-1270-4577-AB55-6BD44BBEEEBB}" type="pres">
      <dgm:prSet presAssocID="{1D70350D-EC0C-4E9B-A8DE-6E60BDFDFE91}" presName="childTextBox" presStyleLbl="fgAccFollowNode1" presStyleIdx="1" presStyleCnt="4">
        <dgm:presLayoutVars>
          <dgm:bulletEnabled val="1"/>
        </dgm:presLayoutVars>
      </dgm:prSet>
      <dgm:spPr/>
    </dgm:pt>
    <dgm:pt modelId="{09D9DFFE-256E-4E10-AF3E-137E6136F902}" type="pres">
      <dgm:prSet presAssocID="{A19148A7-8CF3-491E-84A3-712C7AA9999D}" presName="childTextBox" presStyleLbl="fgAccFollowNode1" presStyleIdx="2" presStyleCnt="4">
        <dgm:presLayoutVars>
          <dgm:bulletEnabled val="1"/>
        </dgm:presLayoutVars>
      </dgm:prSet>
      <dgm:spPr/>
    </dgm:pt>
    <dgm:pt modelId="{B1884866-20E9-4401-8839-AE9D63362E60}" type="pres">
      <dgm:prSet presAssocID="{E3E8481D-1C9C-4722-8220-52091203914F}" presName="childTextBox" presStyleLbl="fgAccFollowNode1" presStyleIdx="3" presStyleCnt="4">
        <dgm:presLayoutVars>
          <dgm:bulletEnabled val="1"/>
        </dgm:presLayoutVars>
      </dgm:prSet>
      <dgm:spPr/>
    </dgm:pt>
    <dgm:pt modelId="{7DD7D1C2-9F4D-4011-8D86-6061D221D240}" type="pres">
      <dgm:prSet presAssocID="{BC4D3C53-2E1E-4F04-8F8D-CDB119683F8B}" presName="sp" presStyleCnt="0"/>
      <dgm:spPr/>
    </dgm:pt>
    <dgm:pt modelId="{FC146DE1-EA91-4449-83F3-63BC93E488FD}" type="pres">
      <dgm:prSet presAssocID="{165D94E2-134F-430B-A043-7B336CC42BDA}" presName="arrowAndChildren" presStyleCnt="0"/>
      <dgm:spPr/>
    </dgm:pt>
    <dgm:pt modelId="{75E5CAE0-09E0-45D3-A492-6E8F32F11931}" type="pres">
      <dgm:prSet presAssocID="{165D94E2-134F-430B-A043-7B336CC42BDA}" presName="parentTextArrow" presStyleLbl="node1" presStyleIdx="1" presStyleCnt="2"/>
      <dgm:spPr/>
    </dgm:pt>
  </dgm:ptLst>
  <dgm:cxnLst>
    <dgm:cxn modelId="{1D976E06-B2C0-4D33-BAAA-A10AF70EED07}" srcId="{1CE47AE0-733F-456F-990B-F05F2194587B}" destId="{BE58FA7F-8D58-4A11-9C5D-7C56ED074648}" srcOrd="0" destOrd="0" parTransId="{1E41E8B3-96B4-4000-B0F0-C6E1C00121EB}" sibTransId="{EA4430F0-BFD1-40B3-BDFF-58D353172345}"/>
    <dgm:cxn modelId="{0895B71B-2491-44EF-BD6A-347E15287227}" srcId="{1CE47AE0-733F-456F-990B-F05F2194587B}" destId="{A19148A7-8CF3-491E-84A3-712C7AA9999D}" srcOrd="2" destOrd="0" parTransId="{9B27BC08-FC17-404B-A930-5A054D474E12}" sibTransId="{357286FD-A78A-4794-B81D-69232D38C151}"/>
    <dgm:cxn modelId="{BE1D6C20-09BF-44F3-AE64-43E909166509}" type="presOf" srcId="{7F8D1A5A-4248-40E9-85E8-04230CB5D12C}" destId="{BCC53520-8C9D-4906-B897-F044AC0A762D}" srcOrd="0" destOrd="0" presId="urn:microsoft.com/office/officeart/2005/8/layout/process4"/>
    <dgm:cxn modelId="{92418F25-5325-456C-9AFF-9B38D70D534D}" type="presOf" srcId="{1CE47AE0-733F-456F-990B-F05F2194587B}" destId="{F22260DC-D709-4C93-B937-28885A6945EC}" srcOrd="0" destOrd="0" presId="urn:microsoft.com/office/officeart/2005/8/layout/process4"/>
    <dgm:cxn modelId="{573EDB30-37D1-4C9F-903B-2B496CCD8532}" type="presOf" srcId="{165D94E2-134F-430B-A043-7B336CC42BDA}" destId="{75E5CAE0-09E0-45D3-A492-6E8F32F11931}" srcOrd="0" destOrd="0" presId="urn:microsoft.com/office/officeart/2005/8/layout/process4"/>
    <dgm:cxn modelId="{6B9EB43F-7EDD-4E65-89E7-6343A3AD75E3}" srcId="{1CE47AE0-733F-456F-990B-F05F2194587B}" destId="{E3E8481D-1C9C-4722-8220-52091203914F}" srcOrd="3" destOrd="0" parTransId="{4BB7F718-6F5E-4E25-8DC6-72761C09F112}" sibTransId="{5F392350-F4E8-4981-B63B-3DB12FF238B3}"/>
    <dgm:cxn modelId="{384CA040-C788-4B86-A0E4-3A99FEFC2DAD}" srcId="{7F8D1A5A-4248-40E9-85E8-04230CB5D12C}" destId="{1CE47AE0-733F-456F-990B-F05F2194587B}" srcOrd="1" destOrd="0" parTransId="{F498D80D-2097-48C7-A803-3A2EF84ED701}" sibTransId="{7DCD79B0-8CC0-451F-BA17-CA831EBEAC34}"/>
    <dgm:cxn modelId="{A23D5C45-6D66-46CA-BC10-FFAE3E13478F}" type="presOf" srcId="{BE58FA7F-8D58-4A11-9C5D-7C56ED074648}" destId="{14BED8DC-7B19-47C3-B1A3-F0A5C40B52AA}" srcOrd="0" destOrd="0" presId="urn:microsoft.com/office/officeart/2005/8/layout/process4"/>
    <dgm:cxn modelId="{E7BB6545-7732-42D1-973A-F2EB05E47414}" srcId="{7F8D1A5A-4248-40E9-85E8-04230CB5D12C}" destId="{165D94E2-134F-430B-A043-7B336CC42BDA}" srcOrd="0" destOrd="0" parTransId="{5EFEC9AA-5F65-4C6C-858D-02C5D30E3D5D}" sibTransId="{BC4D3C53-2E1E-4F04-8F8D-CDB119683F8B}"/>
    <dgm:cxn modelId="{BBEB3B52-6CBE-41FB-9284-ADAEFEE250EA}" type="presOf" srcId="{E3E8481D-1C9C-4722-8220-52091203914F}" destId="{B1884866-20E9-4401-8839-AE9D63362E60}" srcOrd="0" destOrd="0" presId="urn:microsoft.com/office/officeart/2005/8/layout/process4"/>
    <dgm:cxn modelId="{CC196EB6-3E7F-42A5-B251-C8413D273135}" type="presOf" srcId="{A19148A7-8CF3-491E-84A3-712C7AA9999D}" destId="{09D9DFFE-256E-4E10-AF3E-137E6136F902}" srcOrd="0" destOrd="0" presId="urn:microsoft.com/office/officeart/2005/8/layout/process4"/>
    <dgm:cxn modelId="{35C9FACA-6E60-4670-B978-EE5D786304E8}" type="presOf" srcId="{1CE47AE0-733F-456F-990B-F05F2194587B}" destId="{D68E0245-0807-4382-A592-640CD295628B}" srcOrd="1" destOrd="0" presId="urn:microsoft.com/office/officeart/2005/8/layout/process4"/>
    <dgm:cxn modelId="{44693BF5-4AEE-4EE2-92B5-9370EB06DE40}" srcId="{1CE47AE0-733F-456F-990B-F05F2194587B}" destId="{1D70350D-EC0C-4E9B-A8DE-6E60BDFDFE91}" srcOrd="1" destOrd="0" parTransId="{A2085F00-7619-4684-9873-E1BEC2687FEB}" sibTransId="{C3829E68-5E76-4A87-8098-1F01056CCE48}"/>
    <dgm:cxn modelId="{4E6025FB-7242-44F6-8086-F7CA78BA5F9B}" type="presOf" srcId="{1D70350D-EC0C-4E9B-A8DE-6E60BDFDFE91}" destId="{11C45E2C-1270-4577-AB55-6BD44BBEEEBB}" srcOrd="0" destOrd="0" presId="urn:microsoft.com/office/officeart/2005/8/layout/process4"/>
    <dgm:cxn modelId="{755813D8-71A7-4BA9-BAB8-92A13CA68A4B}" type="presParOf" srcId="{BCC53520-8C9D-4906-B897-F044AC0A762D}" destId="{83013FEC-1DD6-4C3A-9B1C-AB76098A7141}" srcOrd="0" destOrd="0" presId="urn:microsoft.com/office/officeart/2005/8/layout/process4"/>
    <dgm:cxn modelId="{681E2745-E789-499D-A64D-C341A5B0D422}" type="presParOf" srcId="{83013FEC-1DD6-4C3A-9B1C-AB76098A7141}" destId="{F22260DC-D709-4C93-B937-28885A6945EC}" srcOrd="0" destOrd="0" presId="urn:microsoft.com/office/officeart/2005/8/layout/process4"/>
    <dgm:cxn modelId="{0923D923-F42D-40EE-B66D-F35B92D143E8}" type="presParOf" srcId="{83013FEC-1DD6-4C3A-9B1C-AB76098A7141}" destId="{D68E0245-0807-4382-A592-640CD295628B}" srcOrd="1" destOrd="0" presId="urn:microsoft.com/office/officeart/2005/8/layout/process4"/>
    <dgm:cxn modelId="{5B630A10-C7A9-4040-ABB9-4D3BF3CFC0E2}" type="presParOf" srcId="{83013FEC-1DD6-4C3A-9B1C-AB76098A7141}" destId="{17BFE785-8365-4B44-A5BD-490750DF80C0}" srcOrd="2" destOrd="0" presId="urn:microsoft.com/office/officeart/2005/8/layout/process4"/>
    <dgm:cxn modelId="{5B8C19D6-529A-4A34-A5B3-AC215519AE1C}" type="presParOf" srcId="{17BFE785-8365-4B44-A5BD-490750DF80C0}" destId="{14BED8DC-7B19-47C3-B1A3-F0A5C40B52AA}" srcOrd="0" destOrd="0" presId="urn:microsoft.com/office/officeart/2005/8/layout/process4"/>
    <dgm:cxn modelId="{21125962-1710-4A1E-B21E-8AC9EC860F9F}" type="presParOf" srcId="{17BFE785-8365-4B44-A5BD-490750DF80C0}" destId="{11C45E2C-1270-4577-AB55-6BD44BBEEEBB}" srcOrd="1" destOrd="0" presId="urn:microsoft.com/office/officeart/2005/8/layout/process4"/>
    <dgm:cxn modelId="{DBAF49B3-E767-4F1D-B922-11C2DC85A956}" type="presParOf" srcId="{17BFE785-8365-4B44-A5BD-490750DF80C0}" destId="{09D9DFFE-256E-4E10-AF3E-137E6136F902}" srcOrd="2" destOrd="0" presId="urn:microsoft.com/office/officeart/2005/8/layout/process4"/>
    <dgm:cxn modelId="{2626602D-9AAC-4C92-9580-CA2D3086EECA}" type="presParOf" srcId="{17BFE785-8365-4B44-A5BD-490750DF80C0}" destId="{B1884866-20E9-4401-8839-AE9D63362E60}" srcOrd="3" destOrd="0" presId="urn:microsoft.com/office/officeart/2005/8/layout/process4"/>
    <dgm:cxn modelId="{1ABAD514-6AE3-433E-A866-B5E2B9318739}" type="presParOf" srcId="{BCC53520-8C9D-4906-B897-F044AC0A762D}" destId="{7DD7D1C2-9F4D-4011-8D86-6061D221D240}" srcOrd="1" destOrd="0" presId="urn:microsoft.com/office/officeart/2005/8/layout/process4"/>
    <dgm:cxn modelId="{F48E7D74-DDEA-4A4E-9943-0E68A5271B1C}" type="presParOf" srcId="{BCC53520-8C9D-4906-B897-F044AC0A762D}" destId="{FC146DE1-EA91-4449-83F3-63BC93E488FD}" srcOrd="2" destOrd="0" presId="urn:microsoft.com/office/officeart/2005/8/layout/process4"/>
    <dgm:cxn modelId="{8B41213A-A762-40D6-9A2D-16A1A5862DF8}" type="presParOf" srcId="{FC146DE1-EA91-4449-83F3-63BC93E488FD}" destId="{75E5CAE0-09E0-45D3-A492-6E8F32F1193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F96682-89C2-48E6-835F-BA5E8606F0F7}" type="doc">
      <dgm:prSet loTypeId="urn:diagrams.loki3.com/VaryingWidthLis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E79C4BC8-DA4D-49FA-BB37-4B7A5CD07295}">
      <dgm:prSet/>
      <dgm:spPr/>
      <dgm:t>
        <a:bodyPr/>
        <a:lstStyle/>
        <a:p>
          <a:r>
            <a:rPr lang="en-US" dirty="0"/>
            <a:t>Role Prompting</a:t>
          </a:r>
        </a:p>
      </dgm:t>
    </dgm:pt>
    <dgm:pt modelId="{C1E1269B-2489-41DD-86C4-E7DB95901356}" type="parTrans" cxnId="{710404AE-824D-4375-ADB3-CAC731D6F28C}">
      <dgm:prSet/>
      <dgm:spPr/>
      <dgm:t>
        <a:bodyPr/>
        <a:lstStyle/>
        <a:p>
          <a:endParaRPr lang="en-US"/>
        </a:p>
      </dgm:t>
    </dgm:pt>
    <dgm:pt modelId="{F8D33F82-1F05-4E87-873F-1025D2CFABB4}" type="sibTrans" cxnId="{710404AE-824D-4375-ADB3-CAC731D6F28C}">
      <dgm:prSet/>
      <dgm:spPr/>
      <dgm:t>
        <a:bodyPr/>
        <a:lstStyle/>
        <a:p>
          <a:endParaRPr lang="en-US"/>
        </a:p>
      </dgm:t>
    </dgm:pt>
    <dgm:pt modelId="{DE177CA4-AA22-4037-989C-E0A26B6E0F3F}">
      <dgm:prSet/>
      <dgm:spPr/>
      <dgm:t>
        <a:bodyPr/>
        <a:lstStyle/>
        <a:p>
          <a:r>
            <a:rPr lang="en-US" dirty="0"/>
            <a:t>Chain of Thought (</a:t>
          </a:r>
          <a:r>
            <a:rPr lang="en-US" dirty="0" err="1"/>
            <a:t>CoT</a:t>
          </a:r>
          <a:r>
            <a:rPr lang="en-US" dirty="0"/>
            <a:t>)</a:t>
          </a:r>
        </a:p>
      </dgm:t>
    </dgm:pt>
    <dgm:pt modelId="{D6280C11-FA48-4A01-A341-30EE79499134}" type="parTrans" cxnId="{8147B103-104B-4F7C-B3DB-BB7F16112118}">
      <dgm:prSet/>
      <dgm:spPr/>
      <dgm:t>
        <a:bodyPr/>
        <a:lstStyle/>
        <a:p>
          <a:endParaRPr lang="en-US"/>
        </a:p>
      </dgm:t>
    </dgm:pt>
    <dgm:pt modelId="{A8B37D55-0236-4F3F-B12C-B5873978916A}" type="sibTrans" cxnId="{8147B103-104B-4F7C-B3DB-BB7F16112118}">
      <dgm:prSet/>
      <dgm:spPr/>
      <dgm:t>
        <a:bodyPr/>
        <a:lstStyle/>
        <a:p>
          <a:endParaRPr lang="en-US"/>
        </a:p>
      </dgm:t>
    </dgm:pt>
    <dgm:pt modelId="{5B5F99C6-9F75-479D-92CA-3C16048BAFEA}">
      <dgm:prSet/>
      <dgm:spPr/>
      <dgm:t>
        <a:bodyPr/>
        <a:lstStyle/>
        <a:p>
          <a:r>
            <a:rPr lang="en-US"/>
            <a:t>Few-shot Prompting</a:t>
          </a:r>
        </a:p>
      </dgm:t>
    </dgm:pt>
    <dgm:pt modelId="{E5A070CC-CD2A-433B-B272-10BE8B1E7BE4}" type="parTrans" cxnId="{A739A1F6-DDEC-4843-AD49-4295FDF9AA18}">
      <dgm:prSet/>
      <dgm:spPr/>
      <dgm:t>
        <a:bodyPr/>
        <a:lstStyle/>
        <a:p>
          <a:endParaRPr lang="en-US"/>
        </a:p>
      </dgm:t>
    </dgm:pt>
    <dgm:pt modelId="{B45D293C-36CE-4965-B569-82B631BC0A2A}" type="sibTrans" cxnId="{A739A1F6-DDEC-4843-AD49-4295FDF9AA18}">
      <dgm:prSet/>
      <dgm:spPr/>
      <dgm:t>
        <a:bodyPr/>
        <a:lstStyle/>
        <a:p>
          <a:endParaRPr lang="en-US"/>
        </a:p>
      </dgm:t>
    </dgm:pt>
    <dgm:pt modelId="{884BDAFD-2607-4AB6-9E55-A523B0E85810}">
      <dgm:prSet/>
      <dgm:spPr/>
      <dgm:t>
        <a:bodyPr/>
        <a:lstStyle/>
        <a:p>
          <a:r>
            <a:rPr lang="en-US"/>
            <a:t>Contextual Prompting</a:t>
          </a:r>
        </a:p>
      </dgm:t>
    </dgm:pt>
    <dgm:pt modelId="{A28B022B-EE7F-458F-BF62-BF8A072F542C}" type="parTrans" cxnId="{2DDE61AB-9ACE-4D20-9BBB-9B5884319C03}">
      <dgm:prSet/>
      <dgm:spPr/>
      <dgm:t>
        <a:bodyPr/>
        <a:lstStyle/>
        <a:p>
          <a:endParaRPr lang="en-US"/>
        </a:p>
      </dgm:t>
    </dgm:pt>
    <dgm:pt modelId="{ECDE3725-91B5-45A4-B8C5-7233895D38B7}" type="sibTrans" cxnId="{2DDE61AB-9ACE-4D20-9BBB-9B5884319C03}">
      <dgm:prSet/>
      <dgm:spPr/>
      <dgm:t>
        <a:bodyPr/>
        <a:lstStyle/>
        <a:p>
          <a:endParaRPr lang="en-US"/>
        </a:p>
      </dgm:t>
    </dgm:pt>
    <dgm:pt modelId="{11F8ED4B-4AA1-4927-8E20-DCE4F8FEE2EC}" type="pres">
      <dgm:prSet presAssocID="{8EF96682-89C2-48E6-835F-BA5E8606F0F7}" presName="Name0" presStyleCnt="0">
        <dgm:presLayoutVars>
          <dgm:resizeHandles/>
        </dgm:presLayoutVars>
      </dgm:prSet>
      <dgm:spPr/>
    </dgm:pt>
    <dgm:pt modelId="{5752FBCD-E049-4884-BFDB-7778495D74AC}" type="pres">
      <dgm:prSet presAssocID="{E79C4BC8-DA4D-49FA-BB37-4B7A5CD07295}" presName="text" presStyleLbl="node1" presStyleIdx="0" presStyleCnt="4">
        <dgm:presLayoutVars>
          <dgm:bulletEnabled val="1"/>
        </dgm:presLayoutVars>
      </dgm:prSet>
      <dgm:spPr/>
    </dgm:pt>
    <dgm:pt modelId="{3327D6A4-724D-424D-A977-248559DB3190}" type="pres">
      <dgm:prSet presAssocID="{F8D33F82-1F05-4E87-873F-1025D2CFABB4}" presName="space" presStyleCnt="0"/>
      <dgm:spPr/>
    </dgm:pt>
    <dgm:pt modelId="{68BEA994-34CB-4805-B784-C2E0ED5849AD}" type="pres">
      <dgm:prSet presAssocID="{DE177CA4-AA22-4037-989C-E0A26B6E0F3F}" presName="text" presStyleLbl="node1" presStyleIdx="1" presStyleCnt="4">
        <dgm:presLayoutVars>
          <dgm:bulletEnabled val="1"/>
        </dgm:presLayoutVars>
      </dgm:prSet>
      <dgm:spPr/>
    </dgm:pt>
    <dgm:pt modelId="{05CBD216-AC74-4BB9-BAC0-9F9E8F512E26}" type="pres">
      <dgm:prSet presAssocID="{A8B37D55-0236-4F3F-B12C-B5873978916A}" presName="space" presStyleCnt="0"/>
      <dgm:spPr/>
    </dgm:pt>
    <dgm:pt modelId="{CADAE08A-29BF-4CD3-8630-45311AA4141F}" type="pres">
      <dgm:prSet presAssocID="{5B5F99C6-9F75-479D-92CA-3C16048BAFEA}" presName="text" presStyleLbl="node1" presStyleIdx="2" presStyleCnt="4">
        <dgm:presLayoutVars>
          <dgm:bulletEnabled val="1"/>
        </dgm:presLayoutVars>
      </dgm:prSet>
      <dgm:spPr/>
    </dgm:pt>
    <dgm:pt modelId="{5DDE0A00-AEF1-4DB2-A3E3-F277FF59961D}" type="pres">
      <dgm:prSet presAssocID="{B45D293C-36CE-4965-B569-82B631BC0A2A}" presName="space" presStyleCnt="0"/>
      <dgm:spPr/>
    </dgm:pt>
    <dgm:pt modelId="{08B8D085-B4DB-4800-ACC6-59B38F295637}" type="pres">
      <dgm:prSet presAssocID="{884BDAFD-2607-4AB6-9E55-A523B0E85810}" presName="text" presStyleLbl="node1" presStyleIdx="3" presStyleCnt="4">
        <dgm:presLayoutVars>
          <dgm:bulletEnabled val="1"/>
        </dgm:presLayoutVars>
      </dgm:prSet>
      <dgm:spPr/>
    </dgm:pt>
  </dgm:ptLst>
  <dgm:cxnLst>
    <dgm:cxn modelId="{8147B103-104B-4F7C-B3DB-BB7F16112118}" srcId="{8EF96682-89C2-48E6-835F-BA5E8606F0F7}" destId="{DE177CA4-AA22-4037-989C-E0A26B6E0F3F}" srcOrd="1" destOrd="0" parTransId="{D6280C11-FA48-4A01-A341-30EE79499134}" sibTransId="{A8B37D55-0236-4F3F-B12C-B5873978916A}"/>
    <dgm:cxn modelId="{DF63FB20-0E62-47DD-912F-20AFD4EF448E}" type="presOf" srcId="{5B5F99C6-9F75-479D-92CA-3C16048BAFEA}" destId="{CADAE08A-29BF-4CD3-8630-45311AA4141F}" srcOrd="0" destOrd="0" presId="urn:diagrams.loki3.com/VaryingWidthList"/>
    <dgm:cxn modelId="{7ED11A9E-60E9-451D-A07D-8CD8FD949789}" type="presOf" srcId="{DE177CA4-AA22-4037-989C-E0A26B6E0F3F}" destId="{68BEA994-34CB-4805-B784-C2E0ED5849AD}" srcOrd="0" destOrd="0" presId="urn:diagrams.loki3.com/VaryingWidthList"/>
    <dgm:cxn modelId="{2DDE61AB-9ACE-4D20-9BBB-9B5884319C03}" srcId="{8EF96682-89C2-48E6-835F-BA5E8606F0F7}" destId="{884BDAFD-2607-4AB6-9E55-A523B0E85810}" srcOrd="3" destOrd="0" parTransId="{A28B022B-EE7F-458F-BF62-BF8A072F542C}" sibTransId="{ECDE3725-91B5-45A4-B8C5-7233895D38B7}"/>
    <dgm:cxn modelId="{710404AE-824D-4375-ADB3-CAC731D6F28C}" srcId="{8EF96682-89C2-48E6-835F-BA5E8606F0F7}" destId="{E79C4BC8-DA4D-49FA-BB37-4B7A5CD07295}" srcOrd="0" destOrd="0" parTransId="{C1E1269B-2489-41DD-86C4-E7DB95901356}" sibTransId="{F8D33F82-1F05-4E87-873F-1025D2CFABB4}"/>
    <dgm:cxn modelId="{CD99CBD1-5CCD-4723-9DA5-13117A3A8561}" type="presOf" srcId="{8EF96682-89C2-48E6-835F-BA5E8606F0F7}" destId="{11F8ED4B-4AA1-4927-8E20-DCE4F8FEE2EC}" srcOrd="0" destOrd="0" presId="urn:diagrams.loki3.com/VaryingWidthList"/>
    <dgm:cxn modelId="{F3D2D1E7-0614-46FD-A95B-110DDFD4DBA6}" type="presOf" srcId="{E79C4BC8-DA4D-49FA-BB37-4B7A5CD07295}" destId="{5752FBCD-E049-4884-BFDB-7778495D74AC}" srcOrd="0" destOrd="0" presId="urn:diagrams.loki3.com/VaryingWidthList"/>
    <dgm:cxn modelId="{2C285FE8-80F6-475A-9C83-6213116BD15A}" type="presOf" srcId="{884BDAFD-2607-4AB6-9E55-A523B0E85810}" destId="{08B8D085-B4DB-4800-ACC6-59B38F295637}" srcOrd="0" destOrd="0" presId="urn:diagrams.loki3.com/VaryingWidthList"/>
    <dgm:cxn modelId="{A739A1F6-DDEC-4843-AD49-4295FDF9AA18}" srcId="{8EF96682-89C2-48E6-835F-BA5E8606F0F7}" destId="{5B5F99C6-9F75-479D-92CA-3C16048BAFEA}" srcOrd="2" destOrd="0" parTransId="{E5A070CC-CD2A-433B-B272-10BE8B1E7BE4}" sibTransId="{B45D293C-36CE-4965-B569-82B631BC0A2A}"/>
    <dgm:cxn modelId="{7FBBC0D3-64BA-4704-8C0B-E26F39FFB426}" type="presParOf" srcId="{11F8ED4B-4AA1-4927-8E20-DCE4F8FEE2EC}" destId="{5752FBCD-E049-4884-BFDB-7778495D74AC}" srcOrd="0" destOrd="0" presId="urn:diagrams.loki3.com/VaryingWidthList"/>
    <dgm:cxn modelId="{DBEEE056-EA74-4AAD-8869-6E5504A1B862}" type="presParOf" srcId="{11F8ED4B-4AA1-4927-8E20-DCE4F8FEE2EC}" destId="{3327D6A4-724D-424D-A977-248559DB3190}" srcOrd="1" destOrd="0" presId="urn:diagrams.loki3.com/VaryingWidthList"/>
    <dgm:cxn modelId="{859258A1-151E-4689-9531-9106851D4213}" type="presParOf" srcId="{11F8ED4B-4AA1-4927-8E20-DCE4F8FEE2EC}" destId="{68BEA994-34CB-4805-B784-C2E0ED5849AD}" srcOrd="2" destOrd="0" presId="urn:diagrams.loki3.com/VaryingWidthList"/>
    <dgm:cxn modelId="{CAD56E49-3C4A-42DC-A41E-6BDC8D333E9F}" type="presParOf" srcId="{11F8ED4B-4AA1-4927-8E20-DCE4F8FEE2EC}" destId="{05CBD216-AC74-4BB9-BAC0-9F9E8F512E26}" srcOrd="3" destOrd="0" presId="urn:diagrams.loki3.com/VaryingWidthList"/>
    <dgm:cxn modelId="{9E82196E-94C4-4157-8272-672D9F5D7DBC}" type="presParOf" srcId="{11F8ED4B-4AA1-4927-8E20-DCE4F8FEE2EC}" destId="{CADAE08A-29BF-4CD3-8630-45311AA4141F}" srcOrd="4" destOrd="0" presId="urn:diagrams.loki3.com/VaryingWidthList"/>
    <dgm:cxn modelId="{4FD9A13A-2AFB-4892-A128-3F93DC2C60FB}" type="presParOf" srcId="{11F8ED4B-4AA1-4927-8E20-DCE4F8FEE2EC}" destId="{5DDE0A00-AEF1-4DB2-A3E3-F277FF59961D}" srcOrd="5" destOrd="0" presId="urn:diagrams.loki3.com/VaryingWidthList"/>
    <dgm:cxn modelId="{F1C5CD94-AD03-457E-AA8B-7D38D25C08CF}" type="presParOf" srcId="{11F8ED4B-4AA1-4927-8E20-DCE4F8FEE2EC}" destId="{08B8D085-B4DB-4800-ACC6-59B38F295637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9A99E6-CEE6-4FB3-A5B8-845CD1A7754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80E9B1-EC95-4A6F-8744-8C53C8FC6FA2}">
      <dgm:prSet/>
      <dgm:spPr/>
      <dgm:t>
        <a:bodyPr/>
        <a:lstStyle/>
        <a:p>
          <a:r>
            <a:rPr lang="ko-KR"/>
            <a:t>텍스트 생성</a:t>
          </a:r>
          <a:endParaRPr lang="en-US"/>
        </a:p>
      </dgm:t>
    </dgm:pt>
    <dgm:pt modelId="{9B1AE574-CD62-4CA9-BD1E-13747D670812}" type="parTrans" cxnId="{F927C047-671D-4FEF-9251-37AA20C993C6}">
      <dgm:prSet/>
      <dgm:spPr/>
      <dgm:t>
        <a:bodyPr/>
        <a:lstStyle/>
        <a:p>
          <a:endParaRPr lang="en-US"/>
        </a:p>
      </dgm:t>
    </dgm:pt>
    <dgm:pt modelId="{527E0BD9-9169-4E25-B46B-61EF45B46050}" type="sibTrans" cxnId="{F927C047-671D-4FEF-9251-37AA20C993C6}">
      <dgm:prSet/>
      <dgm:spPr/>
      <dgm:t>
        <a:bodyPr/>
        <a:lstStyle/>
        <a:p>
          <a:endParaRPr lang="en-US"/>
        </a:p>
      </dgm:t>
    </dgm:pt>
    <dgm:pt modelId="{A3922154-0377-4AEA-AAB3-6413EF192FB9}">
      <dgm:prSet/>
      <dgm:spPr/>
      <dgm:t>
        <a:bodyPr/>
        <a:lstStyle/>
        <a:p>
          <a:r>
            <a:rPr lang="en-US" dirty="0"/>
            <a:t>ChatGPT, GPT </a:t>
          </a:r>
          <a:r>
            <a:rPr lang="ko-KR" dirty="0"/>
            <a:t>시리즈</a:t>
          </a:r>
          <a:endParaRPr lang="en-US" dirty="0"/>
        </a:p>
      </dgm:t>
    </dgm:pt>
    <dgm:pt modelId="{EE26C5F0-F11A-4A1F-B5B7-BBA945AEAF2B}" type="parTrans" cxnId="{259D4376-FB72-4C1B-9278-D58C9873E8ED}">
      <dgm:prSet/>
      <dgm:spPr/>
      <dgm:t>
        <a:bodyPr/>
        <a:lstStyle/>
        <a:p>
          <a:endParaRPr lang="en-US"/>
        </a:p>
      </dgm:t>
    </dgm:pt>
    <dgm:pt modelId="{B2EEA5F5-50B4-4F1C-84A0-B3A1564368EE}" type="sibTrans" cxnId="{259D4376-FB72-4C1B-9278-D58C9873E8ED}">
      <dgm:prSet/>
      <dgm:spPr/>
      <dgm:t>
        <a:bodyPr/>
        <a:lstStyle/>
        <a:p>
          <a:endParaRPr lang="en-US"/>
        </a:p>
      </dgm:t>
    </dgm:pt>
    <dgm:pt modelId="{24BCC87C-F3C5-4AE3-944D-A33FF7D87076}">
      <dgm:prSet/>
      <dgm:spPr/>
      <dgm:t>
        <a:bodyPr/>
        <a:lstStyle/>
        <a:p>
          <a:r>
            <a:rPr lang="ko-KR"/>
            <a:t>이미지 생성</a:t>
          </a:r>
          <a:endParaRPr lang="en-US"/>
        </a:p>
      </dgm:t>
    </dgm:pt>
    <dgm:pt modelId="{718B2191-61D3-4C8A-ABFA-45276B0F666E}" type="parTrans" cxnId="{BF0F6CF9-ACA5-4855-BA28-657D4D90EFDB}">
      <dgm:prSet/>
      <dgm:spPr/>
      <dgm:t>
        <a:bodyPr/>
        <a:lstStyle/>
        <a:p>
          <a:endParaRPr lang="en-US"/>
        </a:p>
      </dgm:t>
    </dgm:pt>
    <dgm:pt modelId="{CB740AB0-636B-46D2-812A-D5EA1557F725}" type="sibTrans" cxnId="{BF0F6CF9-ACA5-4855-BA28-657D4D90EFDB}">
      <dgm:prSet/>
      <dgm:spPr/>
      <dgm:t>
        <a:bodyPr/>
        <a:lstStyle/>
        <a:p>
          <a:endParaRPr lang="en-US"/>
        </a:p>
      </dgm:t>
    </dgm:pt>
    <dgm:pt modelId="{B4E08505-DD34-4F6A-B15D-9504286A71C5}">
      <dgm:prSet/>
      <dgm:spPr/>
      <dgm:t>
        <a:bodyPr/>
        <a:lstStyle/>
        <a:p>
          <a:r>
            <a:rPr lang="en-US"/>
            <a:t>DALL·E, Stable Diffusion</a:t>
          </a:r>
        </a:p>
      </dgm:t>
    </dgm:pt>
    <dgm:pt modelId="{0FBE9CBD-7217-4319-A3B8-BBBDE72DBA9B}" type="parTrans" cxnId="{7D58C0A7-460E-40B3-90BA-A0BE5CD54F0D}">
      <dgm:prSet/>
      <dgm:spPr/>
      <dgm:t>
        <a:bodyPr/>
        <a:lstStyle/>
        <a:p>
          <a:endParaRPr lang="en-US"/>
        </a:p>
      </dgm:t>
    </dgm:pt>
    <dgm:pt modelId="{7E045FF7-081B-4B07-ACD6-FC3C934DD993}" type="sibTrans" cxnId="{7D58C0A7-460E-40B3-90BA-A0BE5CD54F0D}">
      <dgm:prSet/>
      <dgm:spPr/>
      <dgm:t>
        <a:bodyPr/>
        <a:lstStyle/>
        <a:p>
          <a:endParaRPr lang="en-US"/>
        </a:p>
      </dgm:t>
    </dgm:pt>
    <dgm:pt modelId="{6821972B-FB8E-40CB-AA64-E7308BC749C6}">
      <dgm:prSet/>
      <dgm:spPr/>
      <dgm:t>
        <a:bodyPr/>
        <a:lstStyle/>
        <a:p>
          <a:r>
            <a:rPr lang="ko-KR"/>
            <a:t>영상 생성</a:t>
          </a:r>
          <a:endParaRPr lang="en-US"/>
        </a:p>
      </dgm:t>
    </dgm:pt>
    <dgm:pt modelId="{46006B46-13CD-4767-A63B-339BAA5AFACA}" type="parTrans" cxnId="{06B736FC-1D04-48E8-AD0A-7C6B7E0F6DBC}">
      <dgm:prSet/>
      <dgm:spPr/>
      <dgm:t>
        <a:bodyPr/>
        <a:lstStyle/>
        <a:p>
          <a:endParaRPr lang="en-US"/>
        </a:p>
      </dgm:t>
    </dgm:pt>
    <dgm:pt modelId="{B439977C-A8A6-4FFC-B85B-77F8A672582F}" type="sibTrans" cxnId="{06B736FC-1D04-48E8-AD0A-7C6B7E0F6DBC}">
      <dgm:prSet/>
      <dgm:spPr/>
      <dgm:t>
        <a:bodyPr/>
        <a:lstStyle/>
        <a:p>
          <a:endParaRPr lang="en-US"/>
        </a:p>
      </dgm:t>
    </dgm:pt>
    <dgm:pt modelId="{DC808596-34D5-4779-B95D-FFED0B19C190}">
      <dgm:prSet/>
      <dgm:spPr/>
      <dgm:t>
        <a:bodyPr/>
        <a:lstStyle/>
        <a:p>
          <a:r>
            <a:rPr lang="en-US"/>
            <a:t>Runway, Pika</a:t>
          </a:r>
        </a:p>
      </dgm:t>
    </dgm:pt>
    <dgm:pt modelId="{19AFEB2C-52EC-474A-A80E-FAA8E6FCBC38}" type="parTrans" cxnId="{2C2AAEE3-C2FE-4FC2-8862-F1EEB209DF75}">
      <dgm:prSet/>
      <dgm:spPr/>
      <dgm:t>
        <a:bodyPr/>
        <a:lstStyle/>
        <a:p>
          <a:endParaRPr lang="en-US"/>
        </a:p>
      </dgm:t>
    </dgm:pt>
    <dgm:pt modelId="{E13D4E5F-EBE7-4CDF-9916-1F4F0AD86EDD}" type="sibTrans" cxnId="{2C2AAEE3-C2FE-4FC2-8862-F1EEB209DF75}">
      <dgm:prSet/>
      <dgm:spPr/>
      <dgm:t>
        <a:bodyPr/>
        <a:lstStyle/>
        <a:p>
          <a:endParaRPr lang="en-US"/>
        </a:p>
      </dgm:t>
    </dgm:pt>
    <dgm:pt modelId="{3AF45E19-4A41-4D25-8656-5FA077C58740}">
      <dgm:prSet/>
      <dgm:spPr/>
      <dgm:t>
        <a:bodyPr/>
        <a:lstStyle/>
        <a:p>
          <a:r>
            <a:rPr lang="ko-KR"/>
            <a:t>음악 생성</a:t>
          </a:r>
          <a:endParaRPr lang="en-US"/>
        </a:p>
      </dgm:t>
    </dgm:pt>
    <dgm:pt modelId="{B540ED53-3E2E-4EB8-A7DE-BA51C0D6E089}" type="parTrans" cxnId="{30FEFAF4-F3FE-4ACF-ACFF-5F4CBDB6809D}">
      <dgm:prSet/>
      <dgm:spPr/>
      <dgm:t>
        <a:bodyPr/>
        <a:lstStyle/>
        <a:p>
          <a:endParaRPr lang="en-US"/>
        </a:p>
      </dgm:t>
    </dgm:pt>
    <dgm:pt modelId="{36875026-786E-42E4-992E-F04D23C6D022}" type="sibTrans" cxnId="{30FEFAF4-F3FE-4ACF-ACFF-5F4CBDB6809D}">
      <dgm:prSet/>
      <dgm:spPr/>
      <dgm:t>
        <a:bodyPr/>
        <a:lstStyle/>
        <a:p>
          <a:endParaRPr lang="en-US"/>
        </a:p>
      </dgm:t>
    </dgm:pt>
    <dgm:pt modelId="{D964765F-0A5F-4574-A114-280912BCFA4A}">
      <dgm:prSet/>
      <dgm:spPr/>
      <dgm:t>
        <a:bodyPr/>
        <a:lstStyle/>
        <a:p>
          <a:r>
            <a:rPr lang="en-US"/>
            <a:t>Suno, Udio</a:t>
          </a:r>
        </a:p>
      </dgm:t>
    </dgm:pt>
    <dgm:pt modelId="{8F378649-B392-4E05-BC64-50E2E9F0E249}" type="parTrans" cxnId="{D4C86AE2-F8A5-41EB-B44B-EF49E0BECC3A}">
      <dgm:prSet/>
      <dgm:spPr/>
      <dgm:t>
        <a:bodyPr/>
        <a:lstStyle/>
        <a:p>
          <a:endParaRPr lang="en-US"/>
        </a:p>
      </dgm:t>
    </dgm:pt>
    <dgm:pt modelId="{B0EDD652-00F1-469F-8852-69A0D86051BE}" type="sibTrans" cxnId="{D4C86AE2-F8A5-41EB-B44B-EF49E0BECC3A}">
      <dgm:prSet/>
      <dgm:spPr/>
      <dgm:t>
        <a:bodyPr/>
        <a:lstStyle/>
        <a:p>
          <a:endParaRPr lang="en-US"/>
        </a:p>
      </dgm:t>
    </dgm:pt>
    <dgm:pt modelId="{5E44E7D4-B90F-4BCB-A3E8-1A510E1BD30B}">
      <dgm:prSet/>
      <dgm:spPr/>
      <dgm:t>
        <a:bodyPr/>
        <a:lstStyle/>
        <a:p>
          <a:r>
            <a:rPr lang="ko-KR"/>
            <a:t>음성 생성</a:t>
          </a:r>
          <a:endParaRPr lang="en-US"/>
        </a:p>
      </dgm:t>
    </dgm:pt>
    <dgm:pt modelId="{EC550D33-76FE-4336-986C-695211583216}" type="parTrans" cxnId="{4862224B-66F1-4E0B-8467-CC22808630F2}">
      <dgm:prSet/>
      <dgm:spPr/>
      <dgm:t>
        <a:bodyPr/>
        <a:lstStyle/>
        <a:p>
          <a:endParaRPr lang="en-US"/>
        </a:p>
      </dgm:t>
    </dgm:pt>
    <dgm:pt modelId="{EBFFE713-0F32-4F82-8DFB-3BB0FB4C4A96}" type="sibTrans" cxnId="{4862224B-66F1-4E0B-8467-CC22808630F2}">
      <dgm:prSet/>
      <dgm:spPr/>
      <dgm:t>
        <a:bodyPr/>
        <a:lstStyle/>
        <a:p>
          <a:endParaRPr lang="en-US"/>
        </a:p>
      </dgm:t>
    </dgm:pt>
    <dgm:pt modelId="{99E17AF7-7A16-43B2-AB38-ABD39F8B615D}">
      <dgm:prSet/>
      <dgm:spPr/>
      <dgm:t>
        <a:bodyPr/>
        <a:lstStyle/>
        <a:p>
          <a:r>
            <a:rPr lang="ko-KR" dirty="0"/>
            <a:t>음성 합성 </a:t>
          </a:r>
          <a:r>
            <a:rPr lang="en-US" dirty="0"/>
            <a:t>AI (TTS)</a:t>
          </a:r>
        </a:p>
      </dgm:t>
    </dgm:pt>
    <dgm:pt modelId="{3EF468C9-3D1D-4096-ABCF-190E2C695FBA}" type="parTrans" cxnId="{179CA295-3570-4380-AFA5-AEF6598F8B7B}">
      <dgm:prSet/>
      <dgm:spPr/>
      <dgm:t>
        <a:bodyPr/>
        <a:lstStyle/>
        <a:p>
          <a:endParaRPr lang="en-US"/>
        </a:p>
      </dgm:t>
    </dgm:pt>
    <dgm:pt modelId="{7C85D623-266D-454D-A6D3-D33FCC3E81CD}" type="sibTrans" cxnId="{179CA295-3570-4380-AFA5-AEF6598F8B7B}">
      <dgm:prSet/>
      <dgm:spPr/>
      <dgm:t>
        <a:bodyPr/>
        <a:lstStyle/>
        <a:p>
          <a:endParaRPr lang="en-US"/>
        </a:p>
      </dgm:t>
    </dgm:pt>
    <dgm:pt modelId="{A3AC6C2B-D182-46A5-B7D6-40497D2581C7}" type="pres">
      <dgm:prSet presAssocID="{539A99E6-CEE6-4FB3-A5B8-845CD1A77540}" presName="Name0" presStyleCnt="0">
        <dgm:presLayoutVars>
          <dgm:dir/>
          <dgm:animLvl val="lvl"/>
          <dgm:resizeHandles val="exact"/>
        </dgm:presLayoutVars>
      </dgm:prSet>
      <dgm:spPr/>
    </dgm:pt>
    <dgm:pt modelId="{13F168B6-9618-4F67-AE74-34519A4DD5D8}" type="pres">
      <dgm:prSet presAssocID="{D380E9B1-EC95-4A6F-8744-8C53C8FC6FA2}" presName="composite" presStyleCnt="0"/>
      <dgm:spPr/>
    </dgm:pt>
    <dgm:pt modelId="{3BCB8E44-E284-455E-93AB-F3EB0C3672E3}" type="pres">
      <dgm:prSet presAssocID="{D380E9B1-EC95-4A6F-8744-8C53C8FC6FA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F316310B-617C-4EDA-9450-80235C89640A}" type="pres">
      <dgm:prSet presAssocID="{D380E9B1-EC95-4A6F-8744-8C53C8FC6FA2}" presName="desTx" presStyleLbl="alignAccFollowNode1" presStyleIdx="0" presStyleCnt="5">
        <dgm:presLayoutVars>
          <dgm:bulletEnabled val="1"/>
        </dgm:presLayoutVars>
      </dgm:prSet>
      <dgm:spPr/>
    </dgm:pt>
    <dgm:pt modelId="{B92AEF00-60F9-4B48-9FA2-255DC5B05BD2}" type="pres">
      <dgm:prSet presAssocID="{527E0BD9-9169-4E25-B46B-61EF45B46050}" presName="space" presStyleCnt="0"/>
      <dgm:spPr/>
    </dgm:pt>
    <dgm:pt modelId="{40D7FC23-4B98-4A96-B9B9-185B0E7781BA}" type="pres">
      <dgm:prSet presAssocID="{24BCC87C-F3C5-4AE3-944D-A33FF7D87076}" presName="composite" presStyleCnt="0"/>
      <dgm:spPr/>
    </dgm:pt>
    <dgm:pt modelId="{B3DB8C76-BD7A-4BFF-B78C-4B347A2788F3}" type="pres">
      <dgm:prSet presAssocID="{24BCC87C-F3C5-4AE3-944D-A33FF7D8707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BB3FB2B-7BE1-47C4-9C50-49BD487F1B14}" type="pres">
      <dgm:prSet presAssocID="{24BCC87C-F3C5-4AE3-944D-A33FF7D87076}" presName="desTx" presStyleLbl="alignAccFollowNode1" presStyleIdx="1" presStyleCnt="5">
        <dgm:presLayoutVars>
          <dgm:bulletEnabled val="1"/>
        </dgm:presLayoutVars>
      </dgm:prSet>
      <dgm:spPr/>
    </dgm:pt>
    <dgm:pt modelId="{1D393AAE-C115-4DB8-98D5-AF5CD63B7DD2}" type="pres">
      <dgm:prSet presAssocID="{CB740AB0-636B-46D2-812A-D5EA1557F725}" presName="space" presStyleCnt="0"/>
      <dgm:spPr/>
    </dgm:pt>
    <dgm:pt modelId="{0D89A8D0-8809-49CA-B35D-B8451FE9EFA5}" type="pres">
      <dgm:prSet presAssocID="{6821972B-FB8E-40CB-AA64-E7308BC749C6}" presName="composite" presStyleCnt="0"/>
      <dgm:spPr/>
    </dgm:pt>
    <dgm:pt modelId="{51559F9C-EF8C-499C-BBF4-04F3FC801CC4}" type="pres">
      <dgm:prSet presAssocID="{6821972B-FB8E-40CB-AA64-E7308BC749C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9DA181AA-27AB-4311-B55A-230C257092EA}" type="pres">
      <dgm:prSet presAssocID="{6821972B-FB8E-40CB-AA64-E7308BC749C6}" presName="desTx" presStyleLbl="alignAccFollowNode1" presStyleIdx="2" presStyleCnt="5">
        <dgm:presLayoutVars>
          <dgm:bulletEnabled val="1"/>
        </dgm:presLayoutVars>
      </dgm:prSet>
      <dgm:spPr/>
    </dgm:pt>
    <dgm:pt modelId="{43CCFD60-E35E-4109-BB32-2AC7EB5F2ADA}" type="pres">
      <dgm:prSet presAssocID="{B439977C-A8A6-4FFC-B85B-77F8A672582F}" presName="space" presStyleCnt="0"/>
      <dgm:spPr/>
    </dgm:pt>
    <dgm:pt modelId="{D8FA77D4-016C-40AF-BE3F-B4A5F905502D}" type="pres">
      <dgm:prSet presAssocID="{3AF45E19-4A41-4D25-8656-5FA077C58740}" presName="composite" presStyleCnt="0"/>
      <dgm:spPr/>
    </dgm:pt>
    <dgm:pt modelId="{44C2D80E-0067-4AC8-8730-319A92662BA5}" type="pres">
      <dgm:prSet presAssocID="{3AF45E19-4A41-4D25-8656-5FA077C58740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E8C40627-3AFA-41EF-841E-DBE0282D73B5}" type="pres">
      <dgm:prSet presAssocID="{3AF45E19-4A41-4D25-8656-5FA077C58740}" presName="desTx" presStyleLbl="alignAccFollowNode1" presStyleIdx="3" presStyleCnt="5">
        <dgm:presLayoutVars>
          <dgm:bulletEnabled val="1"/>
        </dgm:presLayoutVars>
      </dgm:prSet>
      <dgm:spPr/>
    </dgm:pt>
    <dgm:pt modelId="{BEB09337-3A83-46E4-AD35-8765E574F47D}" type="pres">
      <dgm:prSet presAssocID="{36875026-786E-42E4-992E-F04D23C6D022}" presName="space" presStyleCnt="0"/>
      <dgm:spPr/>
    </dgm:pt>
    <dgm:pt modelId="{1DD73615-4DD5-489A-A1BF-FF005027B350}" type="pres">
      <dgm:prSet presAssocID="{5E44E7D4-B90F-4BCB-A3E8-1A510E1BD30B}" presName="composite" presStyleCnt="0"/>
      <dgm:spPr/>
    </dgm:pt>
    <dgm:pt modelId="{1C3F827C-8313-432D-BE24-EF6C7862770B}" type="pres">
      <dgm:prSet presAssocID="{5E44E7D4-B90F-4BCB-A3E8-1A510E1BD30B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D34EBF7B-5824-48DD-A199-84F147397B51}" type="pres">
      <dgm:prSet presAssocID="{5E44E7D4-B90F-4BCB-A3E8-1A510E1BD30B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910CB800-0684-44E4-BEFC-1648432DAD3B}" type="presOf" srcId="{DC808596-34D5-4779-B95D-FFED0B19C190}" destId="{9DA181AA-27AB-4311-B55A-230C257092EA}" srcOrd="0" destOrd="0" presId="urn:microsoft.com/office/officeart/2005/8/layout/hList1"/>
    <dgm:cxn modelId="{F927C047-671D-4FEF-9251-37AA20C993C6}" srcId="{539A99E6-CEE6-4FB3-A5B8-845CD1A77540}" destId="{D380E9B1-EC95-4A6F-8744-8C53C8FC6FA2}" srcOrd="0" destOrd="0" parTransId="{9B1AE574-CD62-4CA9-BD1E-13747D670812}" sibTransId="{527E0BD9-9169-4E25-B46B-61EF45B46050}"/>
    <dgm:cxn modelId="{4862224B-66F1-4E0B-8467-CC22808630F2}" srcId="{539A99E6-CEE6-4FB3-A5B8-845CD1A77540}" destId="{5E44E7D4-B90F-4BCB-A3E8-1A510E1BD30B}" srcOrd="4" destOrd="0" parTransId="{EC550D33-76FE-4336-986C-695211583216}" sibTransId="{EBFFE713-0F32-4F82-8DFB-3BB0FB4C4A96}"/>
    <dgm:cxn modelId="{D4302651-93B6-4B73-B68B-F1ADE0061424}" type="presOf" srcId="{24BCC87C-F3C5-4AE3-944D-A33FF7D87076}" destId="{B3DB8C76-BD7A-4BFF-B78C-4B347A2788F3}" srcOrd="0" destOrd="0" presId="urn:microsoft.com/office/officeart/2005/8/layout/hList1"/>
    <dgm:cxn modelId="{96C99673-07A9-4493-B1E1-E4194CE2A565}" type="presOf" srcId="{539A99E6-CEE6-4FB3-A5B8-845CD1A77540}" destId="{A3AC6C2B-D182-46A5-B7D6-40497D2581C7}" srcOrd="0" destOrd="0" presId="urn:microsoft.com/office/officeart/2005/8/layout/hList1"/>
    <dgm:cxn modelId="{259D4376-FB72-4C1B-9278-D58C9873E8ED}" srcId="{D380E9B1-EC95-4A6F-8744-8C53C8FC6FA2}" destId="{A3922154-0377-4AEA-AAB3-6413EF192FB9}" srcOrd="0" destOrd="0" parTransId="{EE26C5F0-F11A-4A1F-B5B7-BBA945AEAF2B}" sibTransId="{B2EEA5F5-50B4-4F1C-84A0-B3A1564368EE}"/>
    <dgm:cxn modelId="{D9003478-5C41-472E-B7EC-15FD71994560}" type="presOf" srcId="{D380E9B1-EC95-4A6F-8744-8C53C8FC6FA2}" destId="{3BCB8E44-E284-455E-93AB-F3EB0C3672E3}" srcOrd="0" destOrd="0" presId="urn:microsoft.com/office/officeart/2005/8/layout/hList1"/>
    <dgm:cxn modelId="{9111F182-1753-458A-9DA8-2AE7A41BC192}" type="presOf" srcId="{5E44E7D4-B90F-4BCB-A3E8-1A510E1BD30B}" destId="{1C3F827C-8313-432D-BE24-EF6C7862770B}" srcOrd="0" destOrd="0" presId="urn:microsoft.com/office/officeart/2005/8/layout/hList1"/>
    <dgm:cxn modelId="{6E0F1483-7AEE-4DCF-93A5-D70F876814AC}" type="presOf" srcId="{A3922154-0377-4AEA-AAB3-6413EF192FB9}" destId="{F316310B-617C-4EDA-9450-80235C89640A}" srcOrd="0" destOrd="0" presId="urn:microsoft.com/office/officeart/2005/8/layout/hList1"/>
    <dgm:cxn modelId="{179CA295-3570-4380-AFA5-AEF6598F8B7B}" srcId="{5E44E7D4-B90F-4BCB-A3E8-1A510E1BD30B}" destId="{99E17AF7-7A16-43B2-AB38-ABD39F8B615D}" srcOrd="0" destOrd="0" parTransId="{3EF468C9-3D1D-4096-ABCF-190E2C695FBA}" sibTransId="{7C85D623-266D-454D-A6D3-D33FCC3E81CD}"/>
    <dgm:cxn modelId="{5B915096-4670-4F3A-8204-47F7C2401BE4}" type="presOf" srcId="{D964765F-0A5F-4574-A114-280912BCFA4A}" destId="{E8C40627-3AFA-41EF-841E-DBE0282D73B5}" srcOrd="0" destOrd="0" presId="urn:microsoft.com/office/officeart/2005/8/layout/hList1"/>
    <dgm:cxn modelId="{7D58C0A7-460E-40B3-90BA-A0BE5CD54F0D}" srcId="{24BCC87C-F3C5-4AE3-944D-A33FF7D87076}" destId="{B4E08505-DD34-4F6A-B15D-9504286A71C5}" srcOrd="0" destOrd="0" parTransId="{0FBE9CBD-7217-4319-A3B8-BBBDE72DBA9B}" sibTransId="{7E045FF7-081B-4B07-ACD6-FC3C934DD993}"/>
    <dgm:cxn modelId="{ECB51DB3-4092-439D-8BC0-D73F8CD52003}" type="presOf" srcId="{3AF45E19-4A41-4D25-8656-5FA077C58740}" destId="{44C2D80E-0067-4AC8-8730-319A92662BA5}" srcOrd="0" destOrd="0" presId="urn:microsoft.com/office/officeart/2005/8/layout/hList1"/>
    <dgm:cxn modelId="{38C685CC-D474-4DBB-8D64-C651AD2B7B87}" type="presOf" srcId="{6821972B-FB8E-40CB-AA64-E7308BC749C6}" destId="{51559F9C-EF8C-499C-BBF4-04F3FC801CC4}" srcOrd="0" destOrd="0" presId="urn:microsoft.com/office/officeart/2005/8/layout/hList1"/>
    <dgm:cxn modelId="{F96294CE-F740-4ED3-9B71-8E9CED88DA50}" type="presOf" srcId="{99E17AF7-7A16-43B2-AB38-ABD39F8B615D}" destId="{D34EBF7B-5824-48DD-A199-84F147397B51}" srcOrd="0" destOrd="0" presId="urn:microsoft.com/office/officeart/2005/8/layout/hList1"/>
    <dgm:cxn modelId="{D4C86AE2-F8A5-41EB-B44B-EF49E0BECC3A}" srcId="{3AF45E19-4A41-4D25-8656-5FA077C58740}" destId="{D964765F-0A5F-4574-A114-280912BCFA4A}" srcOrd="0" destOrd="0" parTransId="{8F378649-B392-4E05-BC64-50E2E9F0E249}" sibTransId="{B0EDD652-00F1-469F-8852-69A0D86051BE}"/>
    <dgm:cxn modelId="{2C2AAEE3-C2FE-4FC2-8862-F1EEB209DF75}" srcId="{6821972B-FB8E-40CB-AA64-E7308BC749C6}" destId="{DC808596-34D5-4779-B95D-FFED0B19C190}" srcOrd="0" destOrd="0" parTransId="{19AFEB2C-52EC-474A-A80E-FAA8E6FCBC38}" sibTransId="{E13D4E5F-EBE7-4CDF-9916-1F4F0AD86EDD}"/>
    <dgm:cxn modelId="{526240EA-FE12-4253-BB93-275A5825F552}" type="presOf" srcId="{B4E08505-DD34-4F6A-B15D-9504286A71C5}" destId="{1BB3FB2B-7BE1-47C4-9C50-49BD487F1B14}" srcOrd="0" destOrd="0" presId="urn:microsoft.com/office/officeart/2005/8/layout/hList1"/>
    <dgm:cxn modelId="{30FEFAF4-F3FE-4ACF-ACFF-5F4CBDB6809D}" srcId="{539A99E6-CEE6-4FB3-A5B8-845CD1A77540}" destId="{3AF45E19-4A41-4D25-8656-5FA077C58740}" srcOrd="3" destOrd="0" parTransId="{B540ED53-3E2E-4EB8-A7DE-BA51C0D6E089}" sibTransId="{36875026-786E-42E4-992E-F04D23C6D022}"/>
    <dgm:cxn modelId="{BF0F6CF9-ACA5-4855-BA28-657D4D90EFDB}" srcId="{539A99E6-CEE6-4FB3-A5B8-845CD1A77540}" destId="{24BCC87C-F3C5-4AE3-944D-A33FF7D87076}" srcOrd="1" destOrd="0" parTransId="{718B2191-61D3-4C8A-ABFA-45276B0F666E}" sibTransId="{CB740AB0-636B-46D2-812A-D5EA1557F725}"/>
    <dgm:cxn modelId="{06B736FC-1D04-48E8-AD0A-7C6B7E0F6DBC}" srcId="{539A99E6-CEE6-4FB3-A5B8-845CD1A77540}" destId="{6821972B-FB8E-40CB-AA64-E7308BC749C6}" srcOrd="2" destOrd="0" parTransId="{46006B46-13CD-4767-A63B-339BAA5AFACA}" sibTransId="{B439977C-A8A6-4FFC-B85B-77F8A672582F}"/>
    <dgm:cxn modelId="{E15E5326-FE8C-408B-8375-E9AE70AABE46}" type="presParOf" srcId="{A3AC6C2B-D182-46A5-B7D6-40497D2581C7}" destId="{13F168B6-9618-4F67-AE74-34519A4DD5D8}" srcOrd="0" destOrd="0" presId="urn:microsoft.com/office/officeart/2005/8/layout/hList1"/>
    <dgm:cxn modelId="{64946ADD-F070-400D-B5C1-BDD9D2FFEE7B}" type="presParOf" srcId="{13F168B6-9618-4F67-AE74-34519A4DD5D8}" destId="{3BCB8E44-E284-455E-93AB-F3EB0C3672E3}" srcOrd="0" destOrd="0" presId="urn:microsoft.com/office/officeart/2005/8/layout/hList1"/>
    <dgm:cxn modelId="{5A335362-2326-497F-BD12-30D75D62DF8E}" type="presParOf" srcId="{13F168B6-9618-4F67-AE74-34519A4DD5D8}" destId="{F316310B-617C-4EDA-9450-80235C89640A}" srcOrd="1" destOrd="0" presId="urn:microsoft.com/office/officeart/2005/8/layout/hList1"/>
    <dgm:cxn modelId="{34086C8E-E566-4745-949C-A26599FE097E}" type="presParOf" srcId="{A3AC6C2B-D182-46A5-B7D6-40497D2581C7}" destId="{B92AEF00-60F9-4B48-9FA2-255DC5B05BD2}" srcOrd="1" destOrd="0" presId="urn:microsoft.com/office/officeart/2005/8/layout/hList1"/>
    <dgm:cxn modelId="{369C53EA-1325-4D43-AAE7-6D55F0FB2DBB}" type="presParOf" srcId="{A3AC6C2B-D182-46A5-B7D6-40497D2581C7}" destId="{40D7FC23-4B98-4A96-B9B9-185B0E7781BA}" srcOrd="2" destOrd="0" presId="urn:microsoft.com/office/officeart/2005/8/layout/hList1"/>
    <dgm:cxn modelId="{A88CADD1-9F5A-4ACF-AB34-29FF3D816FF7}" type="presParOf" srcId="{40D7FC23-4B98-4A96-B9B9-185B0E7781BA}" destId="{B3DB8C76-BD7A-4BFF-B78C-4B347A2788F3}" srcOrd="0" destOrd="0" presId="urn:microsoft.com/office/officeart/2005/8/layout/hList1"/>
    <dgm:cxn modelId="{FB11D120-CACE-4F99-B956-0CE0A91BA0B6}" type="presParOf" srcId="{40D7FC23-4B98-4A96-B9B9-185B0E7781BA}" destId="{1BB3FB2B-7BE1-47C4-9C50-49BD487F1B14}" srcOrd="1" destOrd="0" presId="urn:microsoft.com/office/officeart/2005/8/layout/hList1"/>
    <dgm:cxn modelId="{C83D5CB3-CB57-4D25-BEE6-7BB15364EA76}" type="presParOf" srcId="{A3AC6C2B-D182-46A5-B7D6-40497D2581C7}" destId="{1D393AAE-C115-4DB8-98D5-AF5CD63B7DD2}" srcOrd="3" destOrd="0" presId="urn:microsoft.com/office/officeart/2005/8/layout/hList1"/>
    <dgm:cxn modelId="{3532300B-7D11-45E7-83BF-F2BBAB469FA4}" type="presParOf" srcId="{A3AC6C2B-D182-46A5-B7D6-40497D2581C7}" destId="{0D89A8D0-8809-49CA-B35D-B8451FE9EFA5}" srcOrd="4" destOrd="0" presId="urn:microsoft.com/office/officeart/2005/8/layout/hList1"/>
    <dgm:cxn modelId="{9E037493-59A2-42C2-A6E3-B2F62D164EC0}" type="presParOf" srcId="{0D89A8D0-8809-49CA-B35D-B8451FE9EFA5}" destId="{51559F9C-EF8C-499C-BBF4-04F3FC801CC4}" srcOrd="0" destOrd="0" presId="urn:microsoft.com/office/officeart/2005/8/layout/hList1"/>
    <dgm:cxn modelId="{9F91FE6E-5A76-4395-B15A-1D93408A8AFD}" type="presParOf" srcId="{0D89A8D0-8809-49CA-B35D-B8451FE9EFA5}" destId="{9DA181AA-27AB-4311-B55A-230C257092EA}" srcOrd="1" destOrd="0" presId="urn:microsoft.com/office/officeart/2005/8/layout/hList1"/>
    <dgm:cxn modelId="{79843DD8-03F7-4649-AE75-393349370F6C}" type="presParOf" srcId="{A3AC6C2B-D182-46A5-B7D6-40497D2581C7}" destId="{43CCFD60-E35E-4109-BB32-2AC7EB5F2ADA}" srcOrd="5" destOrd="0" presId="urn:microsoft.com/office/officeart/2005/8/layout/hList1"/>
    <dgm:cxn modelId="{BB85CE85-8AC2-4B43-A0A2-4A8003800D8D}" type="presParOf" srcId="{A3AC6C2B-D182-46A5-B7D6-40497D2581C7}" destId="{D8FA77D4-016C-40AF-BE3F-B4A5F905502D}" srcOrd="6" destOrd="0" presId="urn:microsoft.com/office/officeart/2005/8/layout/hList1"/>
    <dgm:cxn modelId="{0C6B8859-E33D-4BB7-9AE6-645B3F3B4EB1}" type="presParOf" srcId="{D8FA77D4-016C-40AF-BE3F-B4A5F905502D}" destId="{44C2D80E-0067-4AC8-8730-319A92662BA5}" srcOrd="0" destOrd="0" presId="urn:microsoft.com/office/officeart/2005/8/layout/hList1"/>
    <dgm:cxn modelId="{33450A22-3017-4AEF-B401-F40CAE9A296A}" type="presParOf" srcId="{D8FA77D4-016C-40AF-BE3F-B4A5F905502D}" destId="{E8C40627-3AFA-41EF-841E-DBE0282D73B5}" srcOrd="1" destOrd="0" presId="urn:microsoft.com/office/officeart/2005/8/layout/hList1"/>
    <dgm:cxn modelId="{7EAE80AD-003C-41AA-B1D4-05FBC1A2DA4C}" type="presParOf" srcId="{A3AC6C2B-D182-46A5-B7D6-40497D2581C7}" destId="{BEB09337-3A83-46E4-AD35-8765E574F47D}" srcOrd="7" destOrd="0" presId="urn:microsoft.com/office/officeart/2005/8/layout/hList1"/>
    <dgm:cxn modelId="{D55794A0-C7EC-4B59-AD01-6C1E0125B4D9}" type="presParOf" srcId="{A3AC6C2B-D182-46A5-B7D6-40497D2581C7}" destId="{1DD73615-4DD5-489A-A1BF-FF005027B350}" srcOrd="8" destOrd="0" presId="urn:microsoft.com/office/officeart/2005/8/layout/hList1"/>
    <dgm:cxn modelId="{358305D6-6178-466C-AB64-13BB1EE11698}" type="presParOf" srcId="{1DD73615-4DD5-489A-A1BF-FF005027B350}" destId="{1C3F827C-8313-432D-BE24-EF6C7862770B}" srcOrd="0" destOrd="0" presId="urn:microsoft.com/office/officeart/2005/8/layout/hList1"/>
    <dgm:cxn modelId="{2B2F0CBC-3B4C-4990-8670-FFB0F8B2F31F}" type="presParOf" srcId="{1DD73615-4DD5-489A-A1BF-FF005027B350}" destId="{D34EBF7B-5824-48DD-A199-84F147397B5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B9C82D-CA25-4909-87EC-964BDFAEC2CD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54CC5296-2F9E-4C1B-8F81-2B74D8A0565B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VREW</a:t>
          </a:r>
        </a:p>
      </dgm:t>
    </dgm:pt>
    <dgm:pt modelId="{5ABC1A61-A14F-4D08-9020-D0363E2C34D2}" type="parTrans" cxnId="{5587D47F-57DF-4724-A066-B9892636A671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897E3E5E-CE97-4BDE-B904-A25C8E17295E}" type="sibTrans" cxnId="{5587D47F-57DF-4724-A066-B9892636A671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FA92F56-EA75-4C6D-AAF2-8416D4B04B63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CapCut</a:t>
          </a:r>
        </a:p>
      </dgm:t>
    </dgm:pt>
    <dgm:pt modelId="{2B2CEBAA-4204-4F0A-9D8C-CF8A0ABDBF64}" type="parTrans" cxnId="{A54AE985-E962-48E4-8B54-4E83E3508EC2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349590C-7288-4EF7-A590-71A56370A226}" type="sibTrans" cxnId="{A54AE985-E962-48E4-8B54-4E83E3508EC2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13EF0EFD-519C-463D-AC99-05CFBAE02EA6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Filmora AI </a:t>
          </a:r>
        </a:p>
      </dgm:t>
    </dgm:pt>
    <dgm:pt modelId="{8D91B2B1-080D-4D25-BB25-0E23440FBFCA}" type="parTrans" cxnId="{CF22861B-E611-44A9-811E-825C00CA877E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A2C277AD-2996-4905-A495-3A65AF1C5FC0}" type="sibTrans" cxnId="{CF22861B-E611-44A9-811E-825C00CA877E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496EA002-2FCF-46F0-9E14-1F94D8093B2D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Pictory </a:t>
          </a:r>
        </a:p>
      </dgm:t>
    </dgm:pt>
    <dgm:pt modelId="{1BC409A6-9AA2-487C-8201-35E39C9A493A}" type="parTrans" cxnId="{DBF012CA-5949-4E0D-BE2F-B0BCD4D4BE83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67D5C335-24BA-4234-AF7F-B885F5B0FAC5}" type="sibTrans" cxnId="{DBF012CA-5949-4E0D-BE2F-B0BCD4D4BE83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0765A48-639F-4D3B-8B1A-43C143A21761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Canva</a:t>
          </a:r>
        </a:p>
      </dgm:t>
    </dgm:pt>
    <dgm:pt modelId="{92CFA938-0721-4C97-B50F-D7831A2ECF92}" type="parTrans" cxnId="{13F7339F-C5DF-4197-8D45-1BDD547B46D5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B030C210-775E-4755-92B9-84602401EF25}" type="sibTrans" cxnId="{13F7339F-C5DF-4197-8D45-1BDD547B46D5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817BC756-72C6-449C-BBCA-3FC478065968}">
      <dgm:prSet custT="1"/>
      <dgm:spPr/>
      <dgm:t>
        <a:bodyPr/>
        <a:lstStyle/>
        <a:p>
          <a:r>
            <a:rPr lang="en-US" sz="2800" b="0">
              <a:latin typeface="한컴산뜻돋움" panose="02000000000000000000" pitchFamily="2" charset="-127"/>
              <a:ea typeface="한컴산뜻돋움" panose="02000000000000000000" pitchFamily="2" charset="-127"/>
            </a:rPr>
            <a:t>GenApe</a:t>
          </a:r>
        </a:p>
      </dgm:t>
    </dgm:pt>
    <dgm:pt modelId="{C354B522-BC5D-4AEC-80A9-282CB343890A}" type="parTrans" cxnId="{62B7E056-6E34-4718-B38B-F8080495B166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5022C363-31B3-4DF9-B284-E8B862B56847}" type="sibTrans" cxnId="{62B7E056-6E34-4718-B38B-F8080495B166}">
      <dgm:prSet/>
      <dgm:spPr/>
      <dgm:t>
        <a:bodyPr/>
        <a:lstStyle/>
        <a:p>
          <a:endParaRPr lang="en-US" sz="900" b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gm:t>
    </dgm:pt>
    <dgm:pt modelId="{E0228BAD-A99F-4D5A-8FD3-CD1EFDBFD6CE}" type="pres">
      <dgm:prSet presAssocID="{CEB9C82D-CA25-4909-87EC-964BDFAEC2CD}" presName="diagram" presStyleCnt="0">
        <dgm:presLayoutVars>
          <dgm:dir/>
          <dgm:resizeHandles val="exact"/>
        </dgm:presLayoutVars>
      </dgm:prSet>
      <dgm:spPr/>
    </dgm:pt>
    <dgm:pt modelId="{3729DB95-B799-4996-A352-114B8B45ECF3}" type="pres">
      <dgm:prSet presAssocID="{54CC5296-2F9E-4C1B-8F81-2B74D8A0565B}" presName="node" presStyleLbl="node1" presStyleIdx="0" presStyleCnt="6">
        <dgm:presLayoutVars>
          <dgm:bulletEnabled val="1"/>
        </dgm:presLayoutVars>
      </dgm:prSet>
      <dgm:spPr/>
    </dgm:pt>
    <dgm:pt modelId="{D5E5BABA-910B-49A8-BA8B-52C26680398F}" type="pres">
      <dgm:prSet presAssocID="{897E3E5E-CE97-4BDE-B904-A25C8E17295E}" presName="sibTrans" presStyleCnt="0"/>
      <dgm:spPr/>
    </dgm:pt>
    <dgm:pt modelId="{81959291-A15C-409A-B42A-3429C63588F2}" type="pres">
      <dgm:prSet presAssocID="{BFA92F56-EA75-4C6D-AAF2-8416D4B04B63}" presName="node" presStyleLbl="node1" presStyleIdx="1" presStyleCnt="6">
        <dgm:presLayoutVars>
          <dgm:bulletEnabled val="1"/>
        </dgm:presLayoutVars>
      </dgm:prSet>
      <dgm:spPr/>
    </dgm:pt>
    <dgm:pt modelId="{C4D770E3-BD6D-4DC6-8D07-5D77DF3F5C8C}" type="pres">
      <dgm:prSet presAssocID="{B349590C-7288-4EF7-A590-71A56370A226}" presName="sibTrans" presStyleCnt="0"/>
      <dgm:spPr/>
    </dgm:pt>
    <dgm:pt modelId="{BD28E052-C28F-4132-87D4-702D56E92FA2}" type="pres">
      <dgm:prSet presAssocID="{13EF0EFD-519C-463D-AC99-05CFBAE02EA6}" presName="node" presStyleLbl="node1" presStyleIdx="2" presStyleCnt="6">
        <dgm:presLayoutVars>
          <dgm:bulletEnabled val="1"/>
        </dgm:presLayoutVars>
      </dgm:prSet>
      <dgm:spPr/>
    </dgm:pt>
    <dgm:pt modelId="{52730937-A58E-448C-8C17-C7F72EB9B6DC}" type="pres">
      <dgm:prSet presAssocID="{A2C277AD-2996-4905-A495-3A65AF1C5FC0}" presName="sibTrans" presStyleCnt="0"/>
      <dgm:spPr/>
    </dgm:pt>
    <dgm:pt modelId="{42EEFE83-3FDB-4F0B-BF53-C9C0F35A7366}" type="pres">
      <dgm:prSet presAssocID="{496EA002-2FCF-46F0-9E14-1F94D8093B2D}" presName="node" presStyleLbl="node1" presStyleIdx="3" presStyleCnt="6">
        <dgm:presLayoutVars>
          <dgm:bulletEnabled val="1"/>
        </dgm:presLayoutVars>
      </dgm:prSet>
      <dgm:spPr/>
    </dgm:pt>
    <dgm:pt modelId="{CF91EFCC-A377-4153-9C33-B968172729C7}" type="pres">
      <dgm:prSet presAssocID="{67D5C335-24BA-4234-AF7F-B885F5B0FAC5}" presName="sibTrans" presStyleCnt="0"/>
      <dgm:spPr/>
    </dgm:pt>
    <dgm:pt modelId="{1A6D97DB-3C40-4AFD-89A0-04FC549AAD5B}" type="pres">
      <dgm:prSet presAssocID="{B0765A48-639F-4D3B-8B1A-43C143A21761}" presName="node" presStyleLbl="node1" presStyleIdx="4" presStyleCnt="6">
        <dgm:presLayoutVars>
          <dgm:bulletEnabled val="1"/>
        </dgm:presLayoutVars>
      </dgm:prSet>
      <dgm:spPr/>
    </dgm:pt>
    <dgm:pt modelId="{8C6E03B3-2857-41BB-AE0D-1A1EA514D11F}" type="pres">
      <dgm:prSet presAssocID="{B030C210-775E-4755-92B9-84602401EF25}" presName="sibTrans" presStyleCnt="0"/>
      <dgm:spPr/>
    </dgm:pt>
    <dgm:pt modelId="{CAF0ECD9-69E6-48D0-BEF7-8EFC787BFC0A}" type="pres">
      <dgm:prSet presAssocID="{817BC756-72C6-449C-BBCA-3FC478065968}" presName="node" presStyleLbl="node1" presStyleIdx="5" presStyleCnt="6">
        <dgm:presLayoutVars>
          <dgm:bulletEnabled val="1"/>
        </dgm:presLayoutVars>
      </dgm:prSet>
      <dgm:spPr/>
    </dgm:pt>
  </dgm:ptLst>
  <dgm:cxnLst>
    <dgm:cxn modelId="{506F6003-8A47-40D0-92A9-D90684653F3C}" type="presOf" srcId="{54CC5296-2F9E-4C1B-8F81-2B74D8A0565B}" destId="{3729DB95-B799-4996-A352-114B8B45ECF3}" srcOrd="0" destOrd="0" presId="urn:microsoft.com/office/officeart/2005/8/layout/default"/>
    <dgm:cxn modelId="{A885E207-3CCC-449E-976E-12D2496ED117}" type="presOf" srcId="{13EF0EFD-519C-463D-AC99-05CFBAE02EA6}" destId="{BD28E052-C28F-4132-87D4-702D56E92FA2}" srcOrd="0" destOrd="0" presId="urn:microsoft.com/office/officeart/2005/8/layout/default"/>
    <dgm:cxn modelId="{CF22861B-E611-44A9-811E-825C00CA877E}" srcId="{CEB9C82D-CA25-4909-87EC-964BDFAEC2CD}" destId="{13EF0EFD-519C-463D-AC99-05CFBAE02EA6}" srcOrd="2" destOrd="0" parTransId="{8D91B2B1-080D-4D25-BB25-0E23440FBFCA}" sibTransId="{A2C277AD-2996-4905-A495-3A65AF1C5FC0}"/>
    <dgm:cxn modelId="{6D177927-72E1-4976-BD92-B9E1D04DFD28}" type="presOf" srcId="{B0765A48-639F-4D3B-8B1A-43C143A21761}" destId="{1A6D97DB-3C40-4AFD-89A0-04FC549AAD5B}" srcOrd="0" destOrd="0" presId="urn:microsoft.com/office/officeart/2005/8/layout/default"/>
    <dgm:cxn modelId="{A234D866-14F7-4DCB-AF67-FF9D67C9CB2E}" type="presOf" srcId="{817BC756-72C6-449C-BBCA-3FC478065968}" destId="{CAF0ECD9-69E6-48D0-BEF7-8EFC787BFC0A}" srcOrd="0" destOrd="0" presId="urn:microsoft.com/office/officeart/2005/8/layout/default"/>
    <dgm:cxn modelId="{62B7E056-6E34-4718-B38B-F8080495B166}" srcId="{CEB9C82D-CA25-4909-87EC-964BDFAEC2CD}" destId="{817BC756-72C6-449C-BBCA-3FC478065968}" srcOrd="5" destOrd="0" parTransId="{C354B522-BC5D-4AEC-80A9-282CB343890A}" sibTransId="{5022C363-31B3-4DF9-B284-E8B862B56847}"/>
    <dgm:cxn modelId="{5587D47F-57DF-4724-A066-B9892636A671}" srcId="{CEB9C82D-CA25-4909-87EC-964BDFAEC2CD}" destId="{54CC5296-2F9E-4C1B-8F81-2B74D8A0565B}" srcOrd="0" destOrd="0" parTransId="{5ABC1A61-A14F-4D08-9020-D0363E2C34D2}" sibTransId="{897E3E5E-CE97-4BDE-B904-A25C8E17295E}"/>
    <dgm:cxn modelId="{A54AE985-E962-48E4-8B54-4E83E3508EC2}" srcId="{CEB9C82D-CA25-4909-87EC-964BDFAEC2CD}" destId="{BFA92F56-EA75-4C6D-AAF2-8416D4B04B63}" srcOrd="1" destOrd="0" parTransId="{2B2CEBAA-4204-4F0A-9D8C-CF8A0ABDBF64}" sibTransId="{B349590C-7288-4EF7-A590-71A56370A226}"/>
    <dgm:cxn modelId="{13F7339F-C5DF-4197-8D45-1BDD547B46D5}" srcId="{CEB9C82D-CA25-4909-87EC-964BDFAEC2CD}" destId="{B0765A48-639F-4D3B-8B1A-43C143A21761}" srcOrd="4" destOrd="0" parTransId="{92CFA938-0721-4C97-B50F-D7831A2ECF92}" sibTransId="{B030C210-775E-4755-92B9-84602401EF25}"/>
    <dgm:cxn modelId="{DFBF25B0-2631-44A4-8327-37DECFD62F9E}" type="presOf" srcId="{CEB9C82D-CA25-4909-87EC-964BDFAEC2CD}" destId="{E0228BAD-A99F-4D5A-8FD3-CD1EFDBFD6CE}" srcOrd="0" destOrd="0" presId="urn:microsoft.com/office/officeart/2005/8/layout/default"/>
    <dgm:cxn modelId="{DBF012CA-5949-4E0D-BE2F-B0BCD4D4BE83}" srcId="{CEB9C82D-CA25-4909-87EC-964BDFAEC2CD}" destId="{496EA002-2FCF-46F0-9E14-1F94D8093B2D}" srcOrd="3" destOrd="0" parTransId="{1BC409A6-9AA2-487C-8201-35E39C9A493A}" sibTransId="{67D5C335-24BA-4234-AF7F-B885F5B0FAC5}"/>
    <dgm:cxn modelId="{F6903DE7-7D7F-4F4F-9BA8-0F40F05FE6B2}" type="presOf" srcId="{BFA92F56-EA75-4C6D-AAF2-8416D4B04B63}" destId="{81959291-A15C-409A-B42A-3429C63588F2}" srcOrd="0" destOrd="0" presId="urn:microsoft.com/office/officeart/2005/8/layout/default"/>
    <dgm:cxn modelId="{03342FF7-A844-4466-A386-84CBC9AE30EC}" type="presOf" srcId="{496EA002-2FCF-46F0-9E14-1F94D8093B2D}" destId="{42EEFE83-3FDB-4F0B-BF53-C9C0F35A7366}" srcOrd="0" destOrd="0" presId="urn:microsoft.com/office/officeart/2005/8/layout/default"/>
    <dgm:cxn modelId="{826AF223-5B09-421B-8F2D-D83ACE3FA3E6}" type="presParOf" srcId="{E0228BAD-A99F-4D5A-8FD3-CD1EFDBFD6CE}" destId="{3729DB95-B799-4996-A352-114B8B45ECF3}" srcOrd="0" destOrd="0" presId="urn:microsoft.com/office/officeart/2005/8/layout/default"/>
    <dgm:cxn modelId="{791C2EBC-BA73-4108-B4C2-0348E73F3173}" type="presParOf" srcId="{E0228BAD-A99F-4D5A-8FD3-CD1EFDBFD6CE}" destId="{D5E5BABA-910B-49A8-BA8B-52C26680398F}" srcOrd="1" destOrd="0" presId="urn:microsoft.com/office/officeart/2005/8/layout/default"/>
    <dgm:cxn modelId="{72004CDC-6D18-463B-A98C-294B237C044A}" type="presParOf" srcId="{E0228BAD-A99F-4D5A-8FD3-CD1EFDBFD6CE}" destId="{81959291-A15C-409A-B42A-3429C63588F2}" srcOrd="2" destOrd="0" presId="urn:microsoft.com/office/officeart/2005/8/layout/default"/>
    <dgm:cxn modelId="{F89DCF9E-7D60-4BA0-A24A-183C2916B82D}" type="presParOf" srcId="{E0228BAD-A99F-4D5A-8FD3-CD1EFDBFD6CE}" destId="{C4D770E3-BD6D-4DC6-8D07-5D77DF3F5C8C}" srcOrd="3" destOrd="0" presId="urn:microsoft.com/office/officeart/2005/8/layout/default"/>
    <dgm:cxn modelId="{D1B1DB59-674F-4FD4-AA16-73AA5389F859}" type="presParOf" srcId="{E0228BAD-A99F-4D5A-8FD3-CD1EFDBFD6CE}" destId="{BD28E052-C28F-4132-87D4-702D56E92FA2}" srcOrd="4" destOrd="0" presId="urn:microsoft.com/office/officeart/2005/8/layout/default"/>
    <dgm:cxn modelId="{61EDBFBB-0CE0-4977-ABD8-4F059F00364B}" type="presParOf" srcId="{E0228BAD-A99F-4D5A-8FD3-CD1EFDBFD6CE}" destId="{52730937-A58E-448C-8C17-C7F72EB9B6DC}" srcOrd="5" destOrd="0" presId="urn:microsoft.com/office/officeart/2005/8/layout/default"/>
    <dgm:cxn modelId="{E08E827E-AB5F-42EB-869D-9F962645C210}" type="presParOf" srcId="{E0228BAD-A99F-4D5A-8FD3-CD1EFDBFD6CE}" destId="{42EEFE83-3FDB-4F0B-BF53-C9C0F35A7366}" srcOrd="6" destOrd="0" presId="urn:microsoft.com/office/officeart/2005/8/layout/default"/>
    <dgm:cxn modelId="{2ABE40D0-5CDC-42E1-B462-C8E7CD3E7D27}" type="presParOf" srcId="{E0228BAD-A99F-4D5A-8FD3-CD1EFDBFD6CE}" destId="{CF91EFCC-A377-4153-9C33-B968172729C7}" srcOrd="7" destOrd="0" presId="urn:microsoft.com/office/officeart/2005/8/layout/default"/>
    <dgm:cxn modelId="{62D7E3C8-2096-4A80-811C-34BDB1DAD373}" type="presParOf" srcId="{E0228BAD-A99F-4D5A-8FD3-CD1EFDBFD6CE}" destId="{1A6D97DB-3C40-4AFD-89A0-04FC549AAD5B}" srcOrd="8" destOrd="0" presId="urn:microsoft.com/office/officeart/2005/8/layout/default"/>
    <dgm:cxn modelId="{19B56BE8-89ED-4BE7-B65C-4B2880489196}" type="presParOf" srcId="{E0228BAD-A99F-4D5A-8FD3-CD1EFDBFD6CE}" destId="{8C6E03B3-2857-41BB-AE0D-1A1EA514D11F}" srcOrd="9" destOrd="0" presId="urn:microsoft.com/office/officeart/2005/8/layout/default"/>
    <dgm:cxn modelId="{F7EC1F67-3922-4126-84E1-4DCBA1E8208C}" type="presParOf" srcId="{E0228BAD-A99F-4D5A-8FD3-CD1EFDBFD6CE}" destId="{CAF0ECD9-69E6-48D0-BEF7-8EFC787BFC0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E5F959-922C-4D20-BC99-8492EB92A51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F56789-F3FB-4147-8CF7-2851D022B1DF}">
      <dgm:prSet/>
      <dgm:spPr/>
      <dgm:t>
        <a:bodyPr/>
        <a:lstStyle/>
        <a:p>
          <a:r>
            <a:rPr lang="ko-KR" dirty="0"/>
            <a:t>문서 작성 및 기획</a:t>
          </a:r>
          <a:endParaRPr lang="en-US" dirty="0"/>
        </a:p>
      </dgm:t>
    </dgm:pt>
    <dgm:pt modelId="{1DFB7130-D137-4BA7-9C26-EB7E62468FB0}" type="parTrans" cxnId="{E6E6BDE9-8F12-49B1-B73F-B7DA094B3213}">
      <dgm:prSet/>
      <dgm:spPr/>
      <dgm:t>
        <a:bodyPr/>
        <a:lstStyle/>
        <a:p>
          <a:endParaRPr lang="en-US"/>
        </a:p>
      </dgm:t>
    </dgm:pt>
    <dgm:pt modelId="{A2C8E08E-26E1-4ED4-8BA3-A507B5D303EA}" type="sibTrans" cxnId="{E6E6BDE9-8F12-49B1-B73F-B7DA094B3213}">
      <dgm:prSet/>
      <dgm:spPr/>
      <dgm:t>
        <a:bodyPr/>
        <a:lstStyle/>
        <a:p>
          <a:endParaRPr lang="en-US"/>
        </a:p>
      </dgm:t>
    </dgm:pt>
    <dgm:pt modelId="{31E7D16D-251E-4BAA-A355-544C30EF66D2}">
      <dgm:prSet/>
      <dgm:spPr/>
      <dgm:t>
        <a:bodyPr/>
        <a:lstStyle/>
        <a:p>
          <a:r>
            <a:rPr lang="ko-KR" dirty="0"/>
            <a:t>공문서 자동 작성</a:t>
          </a:r>
          <a:r>
            <a:rPr lang="en-US" dirty="0"/>
            <a:t>, </a:t>
          </a:r>
          <a:r>
            <a:rPr lang="ko-KR" dirty="0"/>
            <a:t>보고서 및 계획서 작성</a:t>
          </a:r>
          <a:r>
            <a:rPr lang="en-US" dirty="0"/>
            <a:t>, </a:t>
          </a:r>
          <a:r>
            <a:rPr lang="ko-KR" dirty="0"/>
            <a:t>회의록 작성 및 요약</a:t>
          </a:r>
          <a:endParaRPr lang="en-US" dirty="0"/>
        </a:p>
      </dgm:t>
    </dgm:pt>
    <dgm:pt modelId="{1ABDA777-D01E-437A-8B12-C016CDC85CB3}" type="parTrans" cxnId="{86993F2A-818F-478A-B3A2-B44054D70047}">
      <dgm:prSet/>
      <dgm:spPr/>
      <dgm:t>
        <a:bodyPr/>
        <a:lstStyle/>
        <a:p>
          <a:endParaRPr lang="en-US"/>
        </a:p>
      </dgm:t>
    </dgm:pt>
    <dgm:pt modelId="{AFD78659-8D86-4DD6-8FF2-405F3175F699}" type="sibTrans" cxnId="{86993F2A-818F-478A-B3A2-B44054D70047}">
      <dgm:prSet/>
      <dgm:spPr/>
      <dgm:t>
        <a:bodyPr/>
        <a:lstStyle/>
        <a:p>
          <a:endParaRPr lang="en-US"/>
        </a:p>
      </dgm:t>
    </dgm:pt>
    <dgm:pt modelId="{EAD1D296-3C30-467D-9AFD-44189CA26ECA}">
      <dgm:prSet/>
      <dgm:spPr/>
      <dgm:t>
        <a:bodyPr/>
        <a:lstStyle/>
        <a:p>
          <a:r>
            <a:rPr lang="ko-KR" dirty="0"/>
            <a:t>민원 처리 및 대민 서비스</a:t>
          </a:r>
          <a:endParaRPr lang="en-US" dirty="0"/>
        </a:p>
      </dgm:t>
    </dgm:pt>
    <dgm:pt modelId="{88DA2771-687D-415A-88F1-22F3830F96F6}" type="parTrans" cxnId="{DC4BA510-5C28-4AA2-AD8A-5D0D9F44DEBE}">
      <dgm:prSet/>
      <dgm:spPr/>
      <dgm:t>
        <a:bodyPr/>
        <a:lstStyle/>
        <a:p>
          <a:endParaRPr lang="en-US"/>
        </a:p>
      </dgm:t>
    </dgm:pt>
    <dgm:pt modelId="{0191C860-0830-45A6-AEAE-15FF088613EC}" type="sibTrans" cxnId="{DC4BA510-5C28-4AA2-AD8A-5D0D9F44DEBE}">
      <dgm:prSet/>
      <dgm:spPr/>
      <dgm:t>
        <a:bodyPr/>
        <a:lstStyle/>
        <a:p>
          <a:endParaRPr lang="en-US"/>
        </a:p>
      </dgm:t>
    </dgm:pt>
    <dgm:pt modelId="{5AE4C90A-189A-4643-85B4-0724E6C7CED1}">
      <dgm:prSet/>
      <dgm:spPr/>
      <dgm:t>
        <a:bodyPr/>
        <a:lstStyle/>
        <a:p>
          <a:r>
            <a:rPr lang="ko-KR" dirty="0"/>
            <a:t>민원 응답 자동화</a:t>
          </a:r>
          <a:r>
            <a:rPr lang="en-US" dirty="0"/>
            <a:t>, </a:t>
          </a:r>
          <a:r>
            <a:rPr lang="ko-KR" dirty="0"/>
            <a:t>민원 데이터 분석</a:t>
          </a:r>
          <a:r>
            <a:rPr lang="en-US" dirty="0"/>
            <a:t>, </a:t>
          </a:r>
          <a:r>
            <a:rPr lang="ko-KR" dirty="0"/>
            <a:t>실시간 상담 </a:t>
          </a:r>
          <a:r>
            <a:rPr lang="ko-KR" dirty="0" err="1"/>
            <a:t>챗봇</a:t>
          </a:r>
          <a:endParaRPr lang="en-US" dirty="0"/>
        </a:p>
      </dgm:t>
    </dgm:pt>
    <dgm:pt modelId="{E81AE8AD-55F7-43DD-8CBE-557CFB97AC01}" type="parTrans" cxnId="{369AC10B-C293-4C09-9E52-B99A859E4450}">
      <dgm:prSet/>
      <dgm:spPr/>
      <dgm:t>
        <a:bodyPr/>
        <a:lstStyle/>
        <a:p>
          <a:endParaRPr lang="en-US"/>
        </a:p>
      </dgm:t>
    </dgm:pt>
    <dgm:pt modelId="{7BE15CA1-AC92-4DFE-908D-EC16994505F5}" type="sibTrans" cxnId="{369AC10B-C293-4C09-9E52-B99A859E4450}">
      <dgm:prSet/>
      <dgm:spPr/>
      <dgm:t>
        <a:bodyPr/>
        <a:lstStyle/>
        <a:p>
          <a:endParaRPr lang="en-US"/>
        </a:p>
      </dgm:t>
    </dgm:pt>
    <dgm:pt modelId="{EF4C316D-9664-4948-890D-7905A1414487}">
      <dgm:prSet/>
      <dgm:spPr/>
      <dgm:t>
        <a:bodyPr/>
        <a:lstStyle/>
        <a:p>
          <a:r>
            <a:rPr lang="ko-KR" dirty="0"/>
            <a:t>정책 분석 및 평가</a:t>
          </a:r>
          <a:endParaRPr lang="en-US" dirty="0"/>
        </a:p>
      </dgm:t>
    </dgm:pt>
    <dgm:pt modelId="{E4D87572-6A81-42E3-901A-D8BAA2ACE541}" type="parTrans" cxnId="{D61F14A4-0626-448E-9E16-9455E28E5D8C}">
      <dgm:prSet/>
      <dgm:spPr/>
      <dgm:t>
        <a:bodyPr/>
        <a:lstStyle/>
        <a:p>
          <a:endParaRPr lang="en-US"/>
        </a:p>
      </dgm:t>
    </dgm:pt>
    <dgm:pt modelId="{E7739CC9-7120-4D45-ACC8-9E39E951B584}" type="sibTrans" cxnId="{D61F14A4-0626-448E-9E16-9455E28E5D8C}">
      <dgm:prSet/>
      <dgm:spPr/>
      <dgm:t>
        <a:bodyPr/>
        <a:lstStyle/>
        <a:p>
          <a:endParaRPr lang="en-US"/>
        </a:p>
      </dgm:t>
    </dgm:pt>
    <dgm:pt modelId="{92037917-6223-45B0-907D-D6B64847AD08}">
      <dgm:prSet/>
      <dgm:spPr/>
      <dgm:t>
        <a:bodyPr/>
        <a:lstStyle/>
        <a:p>
          <a:r>
            <a:rPr lang="ko-KR" dirty="0"/>
            <a:t>정책 자료 요약 및 비교</a:t>
          </a:r>
          <a:r>
            <a:rPr lang="en-US" dirty="0"/>
            <a:t>, </a:t>
          </a:r>
          <a:r>
            <a:rPr lang="ko-KR" dirty="0"/>
            <a:t>데이터 기반 정책 제안</a:t>
          </a:r>
          <a:r>
            <a:rPr lang="en-US" dirty="0"/>
            <a:t>, </a:t>
          </a:r>
          <a:r>
            <a:rPr lang="ko-KR" dirty="0"/>
            <a:t>성과 평가 보고서 작성</a:t>
          </a:r>
          <a:endParaRPr lang="en-US" dirty="0"/>
        </a:p>
      </dgm:t>
    </dgm:pt>
    <dgm:pt modelId="{5E67AEEA-57B7-441F-9940-16885F424E25}" type="parTrans" cxnId="{FAEE4655-D6C6-4CA1-A2A2-2DB38762DD08}">
      <dgm:prSet/>
      <dgm:spPr/>
      <dgm:t>
        <a:bodyPr/>
        <a:lstStyle/>
        <a:p>
          <a:endParaRPr lang="en-US"/>
        </a:p>
      </dgm:t>
    </dgm:pt>
    <dgm:pt modelId="{97F70925-DC48-42BE-8198-C1637EA3E215}" type="sibTrans" cxnId="{FAEE4655-D6C6-4CA1-A2A2-2DB38762DD08}">
      <dgm:prSet/>
      <dgm:spPr/>
      <dgm:t>
        <a:bodyPr/>
        <a:lstStyle/>
        <a:p>
          <a:endParaRPr lang="en-US"/>
        </a:p>
      </dgm:t>
    </dgm:pt>
    <dgm:pt modelId="{B76F13FF-5360-440C-9642-0DA237FE3692}">
      <dgm:prSet/>
      <dgm:spPr/>
      <dgm:t>
        <a:bodyPr/>
        <a:lstStyle/>
        <a:p>
          <a:r>
            <a:rPr lang="ko-KR" dirty="0"/>
            <a:t>교육 및 내부 역량 강화</a:t>
          </a:r>
          <a:endParaRPr lang="en-US" dirty="0"/>
        </a:p>
      </dgm:t>
    </dgm:pt>
    <dgm:pt modelId="{8F8A70CE-2234-4AA7-894B-A2B285401896}" type="parTrans" cxnId="{0D1881DE-E7D9-4360-BE61-65C85F1BD353}">
      <dgm:prSet/>
      <dgm:spPr/>
      <dgm:t>
        <a:bodyPr/>
        <a:lstStyle/>
        <a:p>
          <a:endParaRPr lang="en-US"/>
        </a:p>
      </dgm:t>
    </dgm:pt>
    <dgm:pt modelId="{032545A1-6628-44DA-8FEA-77EE21535F46}" type="sibTrans" cxnId="{0D1881DE-E7D9-4360-BE61-65C85F1BD353}">
      <dgm:prSet/>
      <dgm:spPr/>
      <dgm:t>
        <a:bodyPr/>
        <a:lstStyle/>
        <a:p>
          <a:endParaRPr lang="en-US"/>
        </a:p>
      </dgm:t>
    </dgm:pt>
    <dgm:pt modelId="{CBF939E7-6713-481A-A9C2-7EE35698DE45}">
      <dgm:prSet/>
      <dgm:spPr/>
      <dgm:t>
        <a:bodyPr/>
        <a:lstStyle/>
        <a:p>
          <a:r>
            <a:rPr lang="ko-KR"/>
            <a:t>직무 교육 자료 자동 생성</a:t>
          </a:r>
          <a:r>
            <a:rPr lang="en-US"/>
            <a:t>, </a:t>
          </a:r>
          <a:r>
            <a:rPr lang="ko-KR"/>
            <a:t>시뮬레이션 기반 실습 시나리오 생성</a:t>
          </a:r>
          <a:r>
            <a:rPr lang="en-US"/>
            <a:t>, </a:t>
          </a:r>
          <a:r>
            <a:rPr lang="ko-KR"/>
            <a:t>정리 및 복습용 요약 자료 생성</a:t>
          </a:r>
          <a:endParaRPr lang="en-US"/>
        </a:p>
      </dgm:t>
    </dgm:pt>
    <dgm:pt modelId="{9F3A7856-50BE-4E96-A24A-2CE78AA454B9}" type="parTrans" cxnId="{F7DF9E4D-8D53-489B-8594-F57A1C5D1CC2}">
      <dgm:prSet/>
      <dgm:spPr/>
      <dgm:t>
        <a:bodyPr/>
        <a:lstStyle/>
        <a:p>
          <a:endParaRPr lang="en-US"/>
        </a:p>
      </dgm:t>
    </dgm:pt>
    <dgm:pt modelId="{EF9CE15D-3758-4228-90EF-647789DF134A}" type="sibTrans" cxnId="{F7DF9E4D-8D53-489B-8594-F57A1C5D1CC2}">
      <dgm:prSet/>
      <dgm:spPr/>
      <dgm:t>
        <a:bodyPr/>
        <a:lstStyle/>
        <a:p>
          <a:endParaRPr lang="en-US"/>
        </a:p>
      </dgm:t>
    </dgm:pt>
    <dgm:pt modelId="{C8FFA293-C232-4A26-A6DD-A4BB338507ED}">
      <dgm:prSet/>
      <dgm:spPr/>
      <dgm:t>
        <a:bodyPr/>
        <a:lstStyle/>
        <a:p>
          <a:r>
            <a:rPr lang="ko-KR" dirty="0"/>
            <a:t>데이터 관리 및 보고</a:t>
          </a:r>
          <a:endParaRPr lang="en-US" dirty="0"/>
        </a:p>
      </dgm:t>
    </dgm:pt>
    <dgm:pt modelId="{69B59F61-08E8-4D8D-9B42-9C3DB801289E}" type="parTrans" cxnId="{048220C5-A33D-4B48-A05F-0F2BDADFAC27}">
      <dgm:prSet/>
      <dgm:spPr/>
      <dgm:t>
        <a:bodyPr/>
        <a:lstStyle/>
        <a:p>
          <a:endParaRPr lang="en-US"/>
        </a:p>
      </dgm:t>
    </dgm:pt>
    <dgm:pt modelId="{3965C8F7-12ED-405F-AFEB-92F76952DA41}" type="sibTrans" cxnId="{048220C5-A33D-4B48-A05F-0F2BDADFAC27}">
      <dgm:prSet/>
      <dgm:spPr/>
      <dgm:t>
        <a:bodyPr/>
        <a:lstStyle/>
        <a:p>
          <a:endParaRPr lang="en-US"/>
        </a:p>
      </dgm:t>
    </dgm:pt>
    <dgm:pt modelId="{8022B516-F4C5-4523-918C-902661C915BD}">
      <dgm:prSet/>
      <dgm:spPr/>
      <dgm:t>
        <a:bodyPr/>
        <a:lstStyle/>
        <a:p>
          <a:r>
            <a:rPr lang="ko-KR"/>
            <a:t>데이터 분석 자동화</a:t>
          </a:r>
          <a:r>
            <a:rPr lang="en-US"/>
            <a:t>, </a:t>
          </a:r>
          <a:r>
            <a:rPr lang="ko-KR"/>
            <a:t>시각화 보고서 생성</a:t>
          </a:r>
          <a:r>
            <a:rPr lang="en-US"/>
            <a:t>, </a:t>
          </a:r>
          <a:r>
            <a:rPr lang="ko-KR"/>
            <a:t>예산 집행 및 결산 자료 분석</a:t>
          </a:r>
          <a:endParaRPr lang="en-US"/>
        </a:p>
      </dgm:t>
    </dgm:pt>
    <dgm:pt modelId="{C596F592-DFCD-4C6F-B572-C422F100C6F1}" type="parTrans" cxnId="{FE2D6B97-0F09-45B2-9069-0C81FD2AF131}">
      <dgm:prSet/>
      <dgm:spPr/>
      <dgm:t>
        <a:bodyPr/>
        <a:lstStyle/>
        <a:p>
          <a:endParaRPr lang="en-US"/>
        </a:p>
      </dgm:t>
    </dgm:pt>
    <dgm:pt modelId="{2B6335C4-49A9-4FBA-8EB6-C84CCF036C70}" type="sibTrans" cxnId="{FE2D6B97-0F09-45B2-9069-0C81FD2AF131}">
      <dgm:prSet/>
      <dgm:spPr/>
      <dgm:t>
        <a:bodyPr/>
        <a:lstStyle/>
        <a:p>
          <a:endParaRPr lang="en-US"/>
        </a:p>
      </dgm:t>
    </dgm:pt>
    <dgm:pt modelId="{E7D7FE0A-8C32-44C0-9D4B-902FF2DF196E}">
      <dgm:prSet/>
      <dgm:spPr/>
      <dgm:t>
        <a:bodyPr/>
        <a:lstStyle/>
        <a:p>
          <a:r>
            <a:rPr lang="ko-KR"/>
            <a:t>대외 홍보 및 커뮤니케이션</a:t>
          </a:r>
          <a:endParaRPr lang="en-US"/>
        </a:p>
      </dgm:t>
    </dgm:pt>
    <dgm:pt modelId="{68BC6858-2D0E-4845-B0EB-7729F174C1C0}" type="parTrans" cxnId="{9435A3DB-63FF-4B38-8449-4F93515A1118}">
      <dgm:prSet/>
      <dgm:spPr/>
      <dgm:t>
        <a:bodyPr/>
        <a:lstStyle/>
        <a:p>
          <a:endParaRPr lang="en-US"/>
        </a:p>
      </dgm:t>
    </dgm:pt>
    <dgm:pt modelId="{5DB29C81-C5A1-4624-B597-0EE335B709D5}" type="sibTrans" cxnId="{9435A3DB-63FF-4B38-8449-4F93515A1118}">
      <dgm:prSet/>
      <dgm:spPr/>
      <dgm:t>
        <a:bodyPr/>
        <a:lstStyle/>
        <a:p>
          <a:endParaRPr lang="en-US"/>
        </a:p>
      </dgm:t>
    </dgm:pt>
    <dgm:pt modelId="{3587FE77-336A-4F63-82E2-C26C534486A7}">
      <dgm:prSet/>
      <dgm:spPr/>
      <dgm:t>
        <a:bodyPr/>
        <a:lstStyle/>
        <a:p>
          <a:r>
            <a:rPr lang="ko-KR"/>
            <a:t>보도자료 및 홍보문 작성</a:t>
          </a:r>
          <a:r>
            <a:rPr lang="en-US"/>
            <a:t>, </a:t>
          </a:r>
          <a:r>
            <a:rPr lang="ko-KR"/>
            <a:t>멀티미디어 콘텐츠 제작</a:t>
          </a:r>
          <a:r>
            <a:rPr lang="en-US"/>
            <a:t>, </a:t>
          </a:r>
          <a:r>
            <a:rPr lang="ko-KR"/>
            <a:t>홈페이지 및 </a:t>
          </a:r>
          <a:r>
            <a:rPr lang="en-US"/>
            <a:t>SNS </a:t>
          </a:r>
          <a:r>
            <a:rPr lang="ko-KR"/>
            <a:t>콘텐츠 관리</a:t>
          </a:r>
          <a:endParaRPr lang="en-US"/>
        </a:p>
      </dgm:t>
    </dgm:pt>
    <dgm:pt modelId="{E61142AE-8FD9-4E18-97FD-F23A441E368F}" type="parTrans" cxnId="{3655C082-C413-4D6B-9599-383E751E3D19}">
      <dgm:prSet/>
      <dgm:spPr/>
      <dgm:t>
        <a:bodyPr/>
        <a:lstStyle/>
        <a:p>
          <a:endParaRPr lang="en-US"/>
        </a:p>
      </dgm:t>
    </dgm:pt>
    <dgm:pt modelId="{F68FA935-E2E4-48F3-8E5B-897D6817B41D}" type="sibTrans" cxnId="{3655C082-C413-4D6B-9599-383E751E3D19}">
      <dgm:prSet/>
      <dgm:spPr/>
      <dgm:t>
        <a:bodyPr/>
        <a:lstStyle/>
        <a:p>
          <a:endParaRPr lang="en-US"/>
        </a:p>
      </dgm:t>
    </dgm:pt>
    <dgm:pt modelId="{750CD0FA-1C7D-4208-ACB7-A6E1922354D8}">
      <dgm:prSet/>
      <dgm:spPr/>
      <dgm:t>
        <a:bodyPr/>
        <a:lstStyle/>
        <a:p>
          <a:r>
            <a:rPr lang="ko-KR"/>
            <a:t>회의 및 협업 지원</a:t>
          </a:r>
          <a:endParaRPr lang="en-US"/>
        </a:p>
      </dgm:t>
    </dgm:pt>
    <dgm:pt modelId="{C7BA4B54-67AA-4510-9ED7-BA94D7B2FEF1}" type="parTrans" cxnId="{BF88909D-59BC-4028-8B35-C4785D1324F2}">
      <dgm:prSet/>
      <dgm:spPr/>
      <dgm:t>
        <a:bodyPr/>
        <a:lstStyle/>
        <a:p>
          <a:endParaRPr lang="en-US"/>
        </a:p>
      </dgm:t>
    </dgm:pt>
    <dgm:pt modelId="{A102A49E-F170-4587-8C9C-152FB4ED4DFD}" type="sibTrans" cxnId="{BF88909D-59BC-4028-8B35-C4785D1324F2}">
      <dgm:prSet/>
      <dgm:spPr/>
      <dgm:t>
        <a:bodyPr/>
        <a:lstStyle/>
        <a:p>
          <a:endParaRPr lang="en-US"/>
        </a:p>
      </dgm:t>
    </dgm:pt>
    <dgm:pt modelId="{6DF4BD2E-A131-405F-A134-4F4CC04A2978}">
      <dgm:prSet/>
      <dgm:spPr/>
      <dgm:t>
        <a:bodyPr/>
        <a:lstStyle/>
        <a:p>
          <a:r>
            <a:rPr lang="ko-KR" dirty="0"/>
            <a:t>회의 자료 자동 작성</a:t>
          </a:r>
          <a:r>
            <a:rPr lang="en-US" dirty="0"/>
            <a:t>, </a:t>
          </a:r>
          <a:r>
            <a:rPr lang="ko-KR" dirty="0"/>
            <a:t>다국어 문서 지원</a:t>
          </a:r>
          <a:r>
            <a:rPr lang="en-US" dirty="0"/>
            <a:t>, </a:t>
          </a:r>
          <a:r>
            <a:rPr lang="ko-KR" dirty="0"/>
            <a:t>협업 워크플로 자동화</a:t>
          </a:r>
          <a:endParaRPr lang="en-US" dirty="0"/>
        </a:p>
      </dgm:t>
    </dgm:pt>
    <dgm:pt modelId="{FCC089AE-8593-493B-93F0-6B3A3E374424}" type="parTrans" cxnId="{29690D71-B697-469B-9683-18A8DEFCF57D}">
      <dgm:prSet/>
      <dgm:spPr/>
      <dgm:t>
        <a:bodyPr/>
        <a:lstStyle/>
        <a:p>
          <a:endParaRPr lang="en-US"/>
        </a:p>
      </dgm:t>
    </dgm:pt>
    <dgm:pt modelId="{D164C957-A365-4C01-A04F-51FCBD1F04E8}" type="sibTrans" cxnId="{29690D71-B697-469B-9683-18A8DEFCF57D}">
      <dgm:prSet/>
      <dgm:spPr/>
      <dgm:t>
        <a:bodyPr/>
        <a:lstStyle/>
        <a:p>
          <a:endParaRPr lang="en-US"/>
        </a:p>
      </dgm:t>
    </dgm:pt>
    <dgm:pt modelId="{56D1EF4F-06CA-48ED-9E13-AA132D6F700F}" type="pres">
      <dgm:prSet presAssocID="{E3E5F959-922C-4D20-BC99-8492EB92A518}" presName="vert0" presStyleCnt="0">
        <dgm:presLayoutVars>
          <dgm:dir/>
          <dgm:animOne val="branch"/>
          <dgm:animLvl val="lvl"/>
        </dgm:presLayoutVars>
      </dgm:prSet>
      <dgm:spPr/>
    </dgm:pt>
    <dgm:pt modelId="{956EBC53-E43E-4F19-A31A-10D236AA19EA}" type="pres">
      <dgm:prSet presAssocID="{B0F56789-F3FB-4147-8CF7-2851D022B1DF}" presName="thickLine" presStyleLbl="alignNode1" presStyleIdx="0" presStyleCnt="7"/>
      <dgm:spPr/>
    </dgm:pt>
    <dgm:pt modelId="{B5B1BD3B-D0D6-44E5-AEEA-8A5A364AFC1F}" type="pres">
      <dgm:prSet presAssocID="{B0F56789-F3FB-4147-8CF7-2851D022B1DF}" presName="horz1" presStyleCnt="0"/>
      <dgm:spPr/>
    </dgm:pt>
    <dgm:pt modelId="{896E0FBC-ED87-48EA-B735-2E8C71A5063E}" type="pres">
      <dgm:prSet presAssocID="{B0F56789-F3FB-4147-8CF7-2851D022B1DF}" presName="tx1" presStyleLbl="revTx" presStyleIdx="0" presStyleCnt="14"/>
      <dgm:spPr/>
    </dgm:pt>
    <dgm:pt modelId="{7B307B0C-540E-49B6-B70F-CFD4D7AC2716}" type="pres">
      <dgm:prSet presAssocID="{B0F56789-F3FB-4147-8CF7-2851D022B1DF}" presName="vert1" presStyleCnt="0"/>
      <dgm:spPr/>
    </dgm:pt>
    <dgm:pt modelId="{1DC25075-7291-404E-934C-66D9603CEED4}" type="pres">
      <dgm:prSet presAssocID="{31E7D16D-251E-4BAA-A355-544C30EF66D2}" presName="vertSpace2a" presStyleCnt="0"/>
      <dgm:spPr/>
    </dgm:pt>
    <dgm:pt modelId="{50C6E156-8F21-4FB3-9E0A-F8EB16089D21}" type="pres">
      <dgm:prSet presAssocID="{31E7D16D-251E-4BAA-A355-544C30EF66D2}" presName="horz2" presStyleCnt="0"/>
      <dgm:spPr/>
    </dgm:pt>
    <dgm:pt modelId="{F84463AC-1F78-426A-8400-290EF3D100E9}" type="pres">
      <dgm:prSet presAssocID="{31E7D16D-251E-4BAA-A355-544C30EF66D2}" presName="horzSpace2" presStyleCnt="0"/>
      <dgm:spPr/>
    </dgm:pt>
    <dgm:pt modelId="{0D1F5CEC-4960-4A50-980B-2E4EF23D6913}" type="pres">
      <dgm:prSet presAssocID="{31E7D16D-251E-4BAA-A355-544C30EF66D2}" presName="tx2" presStyleLbl="revTx" presStyleIdx="1" presStyleCnt="14"/>
      <dgm:spPr/>
    </dgm:pt>
    <dgm:pt modelId="{2D988468-AEA4-49E0-A1EB-A2DC724876CA}" type="pres">
      <dgm:prSet presAssocID="{31E7D16D-251E-4BAA-A355-544C30EF66D2}" presName="vert2" presStyleCnt="0"/>
      <dgm:spPr/>
    </dgm:pt>
    <dgm:pt modelId="{DBE3680E-EBA5-4055-A764-A774FE2C258E}" type="pres">
      <dgm:prSet presAssocID="{31E7D16D-251E-4BAA-A355-544C30EF66D2}" presName="thinLine2b" presStyleLbl="callout" presStyleIdx="0" presStyleCnt="7"/>
      <dgm:spPr/>
    </dgm:pt>
    <dgm:pt modelId="{5A89432F-6D7F-4F42-BD87-EA8FEF9A2AFC}" type="pres">
      <dgm:prSet presAssocID="{31E7D16D-251E-4BAA-A355-544C30EF66D2}" presName="vertSpace2b" presStyleCnt="0"/>
      <dgm:spPr/>
    </dgm:pt>
    <dgm:pt modelId="{D42E7F58-1BF4-42D5-95EB-C132BA59A0DD}" type="pres">
      <dgm:prSet presAssocID="{EAD1D296-3C30-467D-9AFD-44189CA26ECA}" presName="thickLine" presStyleLbl="alignNode1" presStyleIdx="1" presStyleCnt="7"/>
      <dgm:spPr/>
    </dgm:pt>
    <dgm:pt modelId="{FB163FB4-6660-4065-9841-5C424E551F53}" type="pres">
      <dgm:prSet presAssocID="{EAD1D296-3C30-467D-9AFD-44189CA26ECA}" presName="horz1" presStyleCnt="0"/>
      <dgm:spPr/>
    </dgm:pt>
    <dgm:pt modelId="{FAD40CEC-DD16-4203-8655-E26094EE1036}" type="pres">
      <dgm:prSet presAssocID="{EAD1D296-3C30-467D-9AFD-44189CA26ECA}" presName="tx1" presStyleLbl="revTx" presStyleIdx="2" presStyleCnt="14"/>
      <dgm:spPr/>
    </dgm:pt>
    <dgm:pt modelId="{92CB225C-81B5-45F1-B1BB-48F3793B497E}" type="pres">
      <dgm:prSet presAssocID="{EAD1D296-3C30-467D-9AFD-44189CA26ECA}" presName="vert1" presStyleCnt="0"/>
      <dgm:spPr/>
    </dgm:pt>
    <dgm:pt modelId="{696BEF3F-BFFA-43BB-B6E0-D1A4E9D119FF}" type="pres">
      <dgm:prSet presAssocID="{5AE4C90A-189A-4643-85B4-0724E6C7CED1}" presName="vertSpace2a" presStyleCnt="0"/>
      <dgm:spPr/>
    </dgm:pt>
    <dgm:pt modelId="{4D19350E-3668-40AB-BEB1-85272B199DF0}" type="pres">
      <dgm:prSet presAssocID="{5AE4C90A-189A-4643-85B4-0724E6C7CED1}" presName="horz2" presStyleCnt="0"/>
      <dgm:spPr/>
    </dgm:pt>
    <dgm:pt modelId="{80247CC5-A7E2-43E3-869E-9EB522A506BC}" type="pres">
      <dgm:prSet presAssocID="{5AE4C90A-189A-4643-85B4-0724E6C7CED1}" presName="horzSpace2" presStyleCnt="0"/>
      <dgm:spPr/>
    </dgm:pt>
    <dgm:pt modelId="{4B4DFDE9-5B11-43AD-9F5C-CD440322A88D}" type="pres">
      <dgm:prSet presAssocID="{5AE4C90A-189A-4643-85B4-0724E6C7CED1}" presName="tx2" presStyleLbl="revTx" presStyleIdx="3" presStyleCnt="14"/>
      <dgm:spPr/>
    </dgm:pt>
    <dgm:pt modelId="{D1FCFD54-3510-4D98-BF16-D1921022F6FE}" type="pres">
      <dgm:prSet presAssocID="{5AE4C90A-189A-4643-85B4-0724E6C7CED1}" presName="vert2" presStyleCnt="0"/>
      <dgm:spPr/>
    </dgm:pt>
    <dgm:pt modelId="{C7E8E90C-0208-4BD5-BAD6-1122373A83BE}" type="pres">
      <dgm:prSet presAssocID="{5AE4C90A-189A-4643-85B4-0724E6C7CED1}" presName="thinLine2b" presStyleLbl="callout" presStyleIdx="1" presStyleCnt="7"/>
      <dgm:spPr/>
    </dgm:pt>
    <dgm:pt modelId="{48EDDB84-1DB2-4942-A774-0C751E097A01}" type="pres">
      <dgm:prSet presAssocID="{5AE4C90A-189A-4643-85B4-0724E6C7CED1}" presName="vertSpace2b" presStyleCnt="0"/>
      <dgm:spPr/>
    </dgm:pt>
    <dgm:pt modelId="{41D99294-8E95-4A8D-9A79-315584167655}" type="pres">
      <dgm:prSet presAssocID="{EF4C316D-9664-4948-890D-7905A1414487}" presName="thickLine" presStyleLbl="alignNode1" presStyleIdx="2" presStyleCnt="7"/>
      <dgm:spPr/>
    </dgm:pt>
    <dgm:pt modelId="{145A5957-78C5-4DDC-8973-2FC2BDD6A128}" type="pres">
      <dgm:prSet presAssocID="{EF4C316D-9664-4948-890D-7905A1414487}" presName="horz1" presStyleCnt="0"/>
      <dgm:spPr/>
    </dgm:pt>
    <dgm:pt modelId="{3FED1088-D37D-4827-AD19-390C067FD9E4}" type="pres">
      <dgm:prSet presAssocID="{EF4C316D-9664-4948-890D-7905A1414487}" presName="tx1" presStyleLbl="revTx" presStyleIdx="4" presStyleCnt="14"/>
      <dgm:spPr/>
    </dgm:pt>
    <dgm:pt modelId="{F34106EF-3710-4390-BE55-372D820EF6BA}" type="pres">
      <dgm:prSet presAssocID="{EF4C316D-9664-4948-890D-7905A1414487}" presName="vert1" presStyleCnt="0"/>
      <dgm:spPr/>
    </dgm:pt>
    <dgm:pt modelId="{7C9A05FC-A445-48AF-9B29-DD7ECAF2C35E}" type="pres">
      <dgm:prSet presAssocID="{92037917-6223-45B0-907D-D6B64847AD08}" presName="vertSpace2a" presStyleCnt="0"/>
      <dgm:spPr/>
    </dgm:pt>
    <dgm:pt modelId="{D693F5D4-E134-4710-8791-D09E4E0C124A}" type="pres">
      <dgm:prSet presAssocID="{92037917-6223-45B0-907D-D6B64847AD08}" presName="horz2" presStyleCnt="0"/>
      <dgm:spPr/>
    </dgm:pt>
    <dgm:pt modelId="{8BB09037-C2BD-4DC1-A65B-0310649882BF}" type="pres">
      <dgm:prSet presAssocID="{92037917-6223-45B0-907D-D6B64847AD08}" presName="horzSpace2" presStyleCnt="0"/>
      <dgm:spPr/>
    </dgm:pt>
    <dgm:pt modelId="{6CBB423D-AAFB-481C-8C6D-E77C5FFD679F}" type="pres">
      <dgm:prSet presAssocID="{92037917-6223-45B0-907D-D6B64847AD08}" presName="tx2" presStyleLbl="revTx" presStyleIdx="5" presStyleCnt="14"/>
      <dgm:spPr/>
    </dgm:pt>
    <dgm:pt modelId="{4C8A741C-9649-47B6-BB98-E28F172506B8}" type="pres">
      <dgm:prSet presAssocID="{92037917-6223-45B0-907D-D6B64847AD08}" presName="vert2" presStyleCnt="0"/>
      <dgm:spPr/>
    </dgm:pt>
    <dgm:pt modelId="{D146AC6A-F28F-4EBA-A99A-9E92C560098E}" type="pres">
      <dgm:prSet presAssocID="{92037917-6223-45B0-907D-D6B64847AD08}" presName="thinLine2b" presStyleLbl="callout" presStyleIdx="2" presStyleCnt="7"/>
      <dgm:spPr/>
    </dgm:pt>
    <dgm:pt modelId="{B15EBD16-8FC5-4B51-BCD2-DFD89893297F}" type="pres">
      <dgm:prSet presAssocID="{92037917-6223-45B0-907D-D6B64847AD08}" presName="vertSpace2b" presStyleCnt="0"/>
      <dgm:spPr/>
    </dgm:pt>
    <dgm:pt modelId="{036D8239-9A8A-4548-97D0-46E042C5C146}" type="pres">
      <dgm:prSet presAssocID="{B76F13FF-5360-440C-9642-0DA237FE3692}" presName="thickLine" presStyleLbl="alignNode1" presStyleIdx="3" presStyleCnt="7"/>
      <dgm:spPr/>
    </dgm:pt>
    <dgm:pt modelId="{99F729F5-6330-433F-83E9-05EE12EBFF1A}" type="pres">
      <dgm:prSet presAssocID="{B76F13FF-5360-440C-9642-0DA237FE3692}" presName="horz1" presStyleCnt="0"/>
      <dgm:spPr/>
    </dgm:pt>
    <dgm:pt modelId="{75FF2E47-BDE7-4C93-B853-032F9105DFCE}" type="pres">
      <dgm:prSet presAssocID="{B76F13FF-5360-440C-9642-0DA237FE3692}" presName="tx1" presStyleLbl="revTx" presStyleIdx="6" presStyleCnt="14"/>
      <dgm:spPr/>
    </dgm:pt>
    <dgm:pt modelId="{84A383C4-CBA0-4F1A-B383-A0F2953C6B26}" type="pres">
      <dgm:prSet presAssocID="{B76F13FF-5360-440C-9642-0DA237FE3692}" presName="vert1" presStyleCnt="0"/>
      <dgm:spPr/>
    </dgm:pt>
    <dgm:pt modelId="{A01D0B73-0CC3-4E2E-AD76-80FFC25D845D}" type="pres">
      <dgm:prSet presAssocID="{CBF939E7-6713-481A-A9C2-7EE35698DE45}" presName="vertSpace2a" presStyleCnt="0"/>
      <dgm:spPr/>
    </dgm:pt>
    <dgm:pt modelId="{AE3CC526-473A-4EB8-88DC-B28B60835951}" type="pres">
      <dgm:prSet presAssocID="{CBF939E7-6713-481A-A9C2-7EE35698DE45}" presName="horz2" presStyleCnt="0"/>
      <dgm:spPr/>
    </dgm:pt>
    <dgm:pt modelId="{EC59E7B7-F454-4E50-AD80-53C4EE806B1F}" type="pres">
      <dgm:prSet presAssocID="{CBF939E7-6713-481A-A9C2-7EE35698DE45}" presName="horzSpace2" presStyleCnt="0"/>
      <dgm:spPr/>
    </dgm:pt>
    <dgm:pt modelId="{E989992E-4AB9-4A0A-A860-C12EBF822BFB}" type="pres">
      <dgm:prSet presAssocID="{CBF939E7-6713-481A-A9C2-7EE35698DE45}" presName="tx2" presStyleLbl="revTx" presStyleIdx="7" presStyleCnt="14"/>
      <dgm:spPr/>
    </dgm:pt>
    <dgm:pt modelId="{83EE6D3D-58B1-4E05-8082-3354ABFC2F60}" type="pres">
      <dgm:prSet presAssocID="{CBF939E7-6713-481A-A9C2-7EE35698DE45}" presName="vert2" presStyleCnt="0"/>
      <dgm:spPr/>
    </dgm:pt>
    <dgm:pt modelId="{366DC2E7-6ACE-4C48-8864-8123578BF943}" type="pres">
      <dgm:prSet presAssocID="{CBF939E7-6713-481A-A9C2-7EE35698DE45}" presName="thinLine2b" presStyleLbl="callout" presStyleIdx="3" presStyleCnt="7"/>
      <dgm:spPr/>
    </dgm:pt>
    <dgm:pt modelId="{0A231472-6639-424A-A86F-4E332884E4E3}" type="pres">
      <dgm:prSet presAssocID="{CBF939E7-6713-481A-A9C2-7EE35698DE45}" presName="vertSpace2b" presStyleCnt="0"/>
      <dgm:spPr/>
    </dgm:pt>
    <dgm:pt modelId="{3F6D6C20-58E4-4159-8C36-561ED2FDC0BD}" type="pres">
      <dgm:prSet presAssocID="{C8FFA293-C232-4A26-A6DD-A4BB338507ED}" presName="thickLine" presStyleLbl="alignNode1" presStyleIdx="4" presStyleCnt="7"/>
      <dgm:spPr/>
    </dgm:pt>
    <dgm:pt modelId="{FEDA6A24-88A4-4E24-A098-15B39C8DE94A}" type="pres">
      <dgm:prSet presAssocID="{C8FFA293-C232-4A26-A6DD-A4BB338507ED}" presName="horz1" presStyleCnt="0"/>
      <dgm:spPr/>
    </dgm:pt>
    <dgm:pt modelId="{15A208DC-76C7-4DA5-9613-604BBB405894}" type="pres">
      <dgm:prSet presAssocID="{C8FFA293-C232-4A26-A6DD-A4BB338507ED}" presName="tx1" presStyleLbl="revTx" presStyleIdx="8" presStyleCnt="14"/>
      <dgm:spPr/>
    </dgm:pt>
    <dgm:pt modelId="{70438F8D-DB5C-4AC9-BD3C-A4D9C560997E}" type="pres">
      <dgm:prSet presAssocID="{C8FFA293-C232-4A26-A6DD-A4BB338507ED}" presName="vert1" presStyleCnt="0"/>
      <dgm:spPr/>
    </dgm:pt>
    <dgm:pt modelId="{D54E97E6-C5FB-422D-9BCA-5C459D6EB814}" type="pres">
      <dgm:prSet presAssocID="{8022B516-F4C5-4523-918C-902661C915BD}" presName="vertSpace2a" presStyleCnt="0"/>
      <dgm:spPr/>
    </dgm:pt>
    <dgm:pt modelId="{DB1DEC1E-549F-49E2-9EA2-36ABA17C4D16}" type="pres">
      <dgm:prSet presAssocID="{8022B516-F4C5-4523-918C-902661C915BD}" presName="horz2" presStyleCnt="0"/>
      <dgm:spPr/>
    </dgm:pt>
    <dgm:pt modelId="{D38E022E-8816-4D79-A9B2-63F50EA9326B}" type="pres">
      <dgm:prSet presAssocID="{8022B516-F4C5-4523-918C-902661C915BD}" presName="horzSpace2" presStyleCnt="0"/>
      <dgm:spPr/>
    </dgm:pt>
    <dgm:pt modelId="{04A9D8CF-200E-400E-953C-BF46DFE93894}" type="pres">
      <dgm:prSet presAssocID="{8022B516-F4C5-4523-918C-902661C915BD}" presName="tx2" presStyleLbl="revTx" presStyleIdx="9" presStyleCnt="14"/>
      <dgm:spPr/>
    </dgm:pt>
    <dgm:pt modelId="{82E2A2AC-7761-4350-9DE7-25C9F51BF809}" type="pres">
      <dgm:prSet presAssocID="{8022B516-F4C5-4523-918C-902661C915BD}" presName="vert2" presStyleCnt="0"/>
      <dgm:spPr/>
    </dgm:pt>
    <dgm:pt modelId="{33792145-29D5-42D4-99CC-9E70FAADF8D9}" type="pres">
      <dgm:prSet presAssocID="{8022B516-F4C5-4523-918C-902661C915BD}" presName="thinLine2b" presStyleLbl="callout" presStyleIdx="4" presStyleCnt="7"/>
      <dgm:spPr/>
    </dgm:pt>
    <dgm:pt modelId="{8D00D66E-BB0D-4022-92BF-70B06341B811}" type="pres">
      <dgm:prSet presAssocID="{8022B516-F4C5-4523-918C-902661C915BD}" presName="vertSpace2b" presStyleCnt="0"/>
      <dgm:spPr/>
    </dgm:pt>
    <dgm:pt modelId="{8EA5E3FE-855E-4961-8B42-0392B5B9AB62}" type="pres">
      <dgm:prSet presAssocID="{E7D7FE0A-8C32-44C0-9D4B-902FF2DF196E}" presName="thickLine" presStyleLbl="alignNode1" presStyleIdx="5" presStyleCnt="7"/>
      <dgm:spPr/>
    </dgm:pt>
    <dgm:pt modelId="{FBBAAE93-C75F-4C5C-B9B6-D40BECC8C7E8}" type="pres">
      <dgm:prSet presAssocID="{E7D7FE0A-8C32-44C0-9D4B-902FF2DF196E}" presName="horz1" presStyleCnt="0"/>
      <dgm:spPr/>
    </dgm:pt>
    <dgm:pt modelId="{0A41D68E-BDCA-4025-B930-A09553A4AA42}" type="pres">
      <dgm:prSet presAssocID="{E7D7FE0A-8C32-44C0-9D4B-902FF2DF196E}" presName="tx1" presStyleLbl="revTx" presStyleIdx="10" presStyleCnt="14"/>
      <dgm:spPr/>
    </dgm:pt>
    <dgm:pt modelId="{33AE9ACB-B5C5-40DE-AAE7-524AAE6621F0}" type="pres">
      <dgm:prSet presAssocID="{E7D7FE0A-8C32-44C0-9D4B-902FF2DF196E}" presName="vert1" presStyleCnt="0"/>
      <dgm:spPr/>
    </dgm:pt>
    <dgm:pt modelId="{C851B5F6-E38F-443E-80E0-D4E44A0CE354}" type="pres">
      <dgm:prSet presAssocID="{3587FE77-336A-4F63-82E2-C26C534486A7}" presName="vertSpace2a" presStyleCnt="0"/>
      <dgm:spPr/>
    </dgm:pt>
    <dgm:pt modelId="{4C992FE1-5425-419D-AAF9-5F79AA03AAC6}" type="pres">
      <dgm:prSet presAssocID="{3587FE77-336A-4F63-82E2-C26C534486A7}" presName="horz2" presStyleCnt="0"/>
      <dgm:spPr/>
    </dgm:pt>
    <dgm:pt modelId="{1913E248-C4EF-46BD-B394-DE74954241A1}" type="pres">
      <dgm:prSet presAssocID="{3587FE77-336A-4F63-82E2-C26C534486A7}" presName="horzSpace2" presStyleCnt="0"/>
      <dgm:spPr/>
    </dgm:pt>
    <dgm:pt modelId="{919321A6-8D03-466C-93DB-03E2B8C74395}" type="pres">
      <dgm:prSet presAssocID="{3587FE77-336A-4F63-82E2-C26C534486A7}" presName="tx2" presStyleLbl="revTx" presStyleIdx="11" presStyleCnt="14"/>
      <dgm:spPr/>
    </dgm:pt>
    <dgm:pt modelId="{F14ACB2B-B64E-4B43-A637-348ACB6D7FE5}" type="pres">
      <dgm:prSet presAssocID="{3587FE77-336A-4F63-82E2-C26C534486A7}" presName="vert2" presStyleCnt="0"/>
      <dgm:spPr/>
    </dgm:pt>
    <dgm:pt modelId="{0DF207D1-71FA-40BB-83F9-A386573B45DB}" type="pres">
      <dgm:prSet presAssocID="{3587FE77-336A-4F63-82E2-C26C534486A7}" presName="thinLine2b" presStyleLbl="callout" presStyleIdx="5" presStyleCnt="7"/>
      <dgm:spPr/>
    </dgm:pt>
    <dgm:pt modelId="{BB7D586E-CF4C-47CA-B00B-08296F356109}" type="pres">
      <dgm:prSet presAssocID="{3587FE77-336A-4F63-82E2-C26C534486A7}" presName="vertSpace2b" presStyleCnt="0"/>
      <dgm:spPr/>
    </dgm:pt>
    <dgm:pt modelId="{382DBEB2-6B9E-4510-B587-E27A0A1DF003}" type="pres">
      <dgm:prSet presAssocID="{750CD0FA-1C7D-4208-ACB7-A6E1922354D8}" presName="thickLine" presStyleLbl="alignNode1" presStyleIdx="6" presStyleCnt="7"/>
      <dgm:spPr/>
    </dgm:pt>
    <dgm:pt modelId="{21E71AA1-9153-4898-9303-914B150F41F0}" type="pres">
      <dgm:prSet presAssocID="{750CD0FA-1C7D-4208-ACB7-A6E1922354D8}" presName="horz1" presStyleCnt="0"/>
      <dgm:spPr/>
    </dgm:pt>
    <dgm:pt modelId="{4CFBD294-7375-4768-8E7D-D4BDF679833D}" type="pres">
      <dgm:prSet presAssocID="{750CD0FA-1C7D-4208-ACB7-A6E1922354D8}" presName="tx1" presStyleLbl="revTx" presStyleIdx="12" presStyleCnt="14"/>
      <dgm:spPr/>
    </dgm:pt>
    <dgm:pt modelId="{116C55D5-E93F-4EFC-9021-3C22579662F8}" type="pres">
      <dgm:prSet presAssocID="{750CD0FA-1C7D-4208-ACB7-A6E1922354D8}" presName="vert1" presStyleCnt="0"/>
      <dgm:spPr/>
    </dgm:pt>
    <dgm:pt modelId="{01610607-3B66-42D0-87C7-F706F62547EB}" type="pres">
      <dgm:prSet presAssocID="{6DF4BD2E-A131-405F-A134-4F4CC04A2978}" presName="vertSpace2a" presStyleCnt="0"/>
      <dgm:spPr/>
    </dgm:pt>
    <dgm:pt modelId="{8B214798-9E2F-4CAC-AF23-47F22A6D1478}" type="pres">
      <dgm:prSet presAssocID="{6DF4BD2E-A131-405F-A134-4F4CC04A2978}" presName="horz2" presStyleCnt="0"/>
      <dgm:spPr/>
    </dgm:pt>
    <dgm:pt modelId="{F43E4FB3-F5DF-4B32-BF10-30B173B3EDA0}" type="pres">
      <dgm:prSet presAssocID="{6DF4BD2E-A131-405F-A134-4F4CC04A2978}" presName="horzSpace2" presStyleCnt="0"/>
      <dgm:spPr/>
    </dgm:pt>
    <dgm:pt modelId="{22B6A222-D1AB-466D-B73F-CD164F8554CE}" type="pres">
      <dgm:prSet presAssocID="{6DF4BD2E-A131-405F-A134-4F4CC04A2978}" presName="tx2" presStyleLbl="revTx" presStyleIdx="13" presStyleCnt="14"/>
      <dgm:spPr/>
    </dgm:pt>
    <dgm:pt modelId="{7FA9DB23-6348-4A77-AFFC-854ADAB00787}" type="pres">
      <dgm:prSet presAssocID="{6DF4BD2E-A131-405F-A134-4F4CC04A2978}" presName="vert2" presStyleCnt="0"/>
      <dgm:spPr/>
    </dgm:pt>
    <dgm:pt modelId="{1AB26FB7-4C98-4A1B-A277-E29B1067A7FF}" type="pres">
      <dgm:prSet presAssocID="{6DF4BD2E-A131-405F-A134-4F4CC04A2978}" presName="thinLine2b" presStyleLbl="callout" presStyleIdx="6" presStyleCnt="7"/>
      <dgm:spPr/>
    </dgm:pt>
    <dgm:pt modelId="{16BF8813-94C8-4F16-940F-F5C6742A4D27}" type="pres">
      <dgm:prSet presAssocID="{6DF4BD2E-A131-405F-A134-4F4CC04A2978}" presName="vertSpace2b" presStyleCnt="0"/>
      <dgm:spPr/>
    </dgm:pt>
  </dgm:ptLst>
  <dgm:cxnLst>
    <dgm:cxn modelId="{369AC10B-C293-4C09-9E52-B99A859E4450}" srcId="{EAD1D296-3C30-467D-9AFD-44189CA26ECA}" destId="{5AE4C90A-189A-4643-85B4-0724E6C7CED1}" srcOrd="0" destOrd="0" parTransId="{E81AE8AD-55F7-43DD-8CBE-557CFB97AC01}" sibTransId="{7BE15CA1-AC92-4DFE-908D-EC16994505F5}"/>
    <dgm:cxn modelId="{DC4BA510-5C28-4AA2-AD8A-5D0D9F44DEBE}" srcId="{E3E5F959-922C-4D20-BC99-8492EB92A518}" destId="{EAD1D296-3C30-467D-9AFD-44189CA26ECA}" srcOrd="1" destOrd="0" parTransId="{88DA2771-687D-415A-88F1-22F3830F96F6}" sibTransId="{0191C860-0830-45A6-AEAE-15FF088613EC}"/>
    <dgm:cxn modelId="{4E77D323-E83E-4A06-825F-8E264044D94A}" type="presOf" srcId="{8022B516-F4C5-4523-918C-902661C915BD}" destId="{04A9D8CF-200E-400E-953C-BF46DFE93894}" srcOrd="0" destOrd="0" presId="urn:microsoft.com/office/officeart/2008/layout/LinedList"/>
    <dgm:cxn modelId="{86993F2A-818F-478A-B3A2-B44054D70047}" srcId="{B0F56789-F3FB-4147-8CF7-2851D022B1DF}" destId="{31E7D16D-251E-4BAA-A355-544C30EF66D2}" srcOrd="0" destOrd="0" parTransId="{1ABDA777-D01E-437A-8B12-C016CDC85CB3}" sibTransId="{AFD78659-8D86-4DD6-8FF2-405F3175F699}"/>
    <dgm:cxn modelId="{F7DF9E4D-8D53-489B-8594-F57A1C5D1CC2}" srcId="{B76F13FF-5360-440C-9642-0DA237FE3692}" destId="{CBF939E7-6713-481A-A9C2-7EE35698DE45}" srcOrd="0" destOrd="0" parTransId="{9F3A7856-50BE-4E96-A24A-2CE78AA454B9}" sibTransId="{EF9CE15D-3758-4228-90EF-647789DF134A}"/>
    <dgm:cxn modelId="{BE63AE4D-BB36-41D4-AF70-83E0A6A8328C}" type="presOf" srcId="{EAD1D296-3C30-467D-9AFD-44189CA26ECA}" destId="{FAD40CEC-DD16-4203-8655-E26094EE1036}" srcOrd="0" destOrd="0" presId="urn:microsoft.com/office/officeart/2008/layout/LinedList"/>
    <dgm:cxn modelId="{F2EE7C4F-EAF6-4AB2-A99D-6ABA9B4B7C5F}" type="presOf" srcId="{B0F56789-F3FB-4147-8CF7-2851D022B1DF}" destId="{896E0FBC-ED87-48EA-B735-2E8C71A5063E}" srcOrd="0" destOrd="0" presId="urn:microsoft.com/office/officeart/2008/layout/LinedList"/>
    <dgm:cxn modelId="{FD97E870-33CB-4870-B257-45170EA630F3}" type="presOf" srcId="{E3E5F959-922C-4D20-BC99-8492EB92A518}" destId="{56D1EF4F-06CA-48ED-9E13-AA132D6F700F}" srcOrd="0" destOrd="0" presId="urn:microsoft.com/office/officeart/2008/layout/LinedList"/>
    <dgm:cxn modelId="{29690D71-B697-469B-9683-18A8DEFCF57D}" srcId="{750CD0FA-1C7D-4208-ACB7-A6E1922354D8}" destId="{6DF4BD2E-A131-405F-A134-4F4CC04A2978}" srcOrd="0" destOrd="0" parTransId="{FCC089AE-8593-493B-93F0-6B3A3E374424}" sibTransId="{D164C957-A365-4C01-A04F-51FCBD1F04E8}"/>
    <dgm:cxn modelId="{FAEE4655-D6C6-4CA1-A2A2-2DB38762DD08}" srcId="{EF4C316D-9664-4948-890D-7905A1414487}" destId="{92037917-6223-45B0-907D-D6B64847AD08}" srcOrd="0" destOrd="0" parTransId="{5E67AEEA-57B7-441F-9940-16885F424E25}" sibTransId="{97F70925-DC48-42BE-8198-C1637EA3E215}"/>
    <dgm:cxn modelId="{7A0AAA57-24C7-48B2-AA4C-E72F224C7D17}" type="presOf" srcId="{3587FE77-336A-4F63-82E2-C26C534486A7}" destId="{919321A6-8D03-466C-93DB-03E2B8C74395}" srcOrd="0" destOrd="0" presId="urn:microsoft.com/office/officeart/2008/layout/LinedList"/>
    <dgm:cxn modelId="{5A82415A-0EDB-49FE-ABD0-70B0735BD183}" type="presOf" srcId="{EF4C316D-9664-4948-890D-7905A1414487}" destId="{3FED1088-D37D-4827-AD19-390C067FD9E4}" srcOrd="0" destOrd="0" presId="urn:microsoft.com/office/officeart/2008/layout/LinedList"/>
    <dgm:cxn modelId="{167F4980-E3B1-44B5-9631-AB72180226DF}" type="presOf" srcId="{E7D7FE0A-8C32-44C0-9D4B-902FF2DF196E}" destId="{0A41D68E-BDCA-4025-B930-A09553A4AA42}" srcOrd="0" destOrd="0" presId="urn:microsoft.com/office/officeart/2008/layout/LinedList"/>
    <dgm:cxn modelId="{19A4C180-BA5A-4644-B6A1-1F034AC82F50}" type="presOf" srcId="{92037917-6223-45B0-907D-D6B64847AD08}" destId="{6CBB423D-AAFB-481C-8C6D-E77C5FFD679F}" srcOrd="0" destOrd="0" presId="urn:microsoft.com/office/officeart/2008/layout/LinedList"/>
    <dgm:cxn modelId="{FA4B2782-7E18-4A55-964D-CE91047521B6}" type="presOf" srcId="{5AE4C90A-189A-4643-85B4-0724E6C7CED1}" destId="{4B4DFDE9-5B11-43AD-9F5C-CD440322A88D}" srcOrd="0" destOrd="0" presId="urn:microsoft.com/office/officeart/2008/layout/LinedList"/>
    <dgm:cxn modelId="{3655C082-C413-4D6B-9599-383E751E3D19}" srcId="{E7D7FE0A-8C32-44C0-9D4B-902FF2DF196E}" destId="{3587FE77-336A-4F63-82E2-C26C534486A7}" srcOrd="0" destOrd="0" parTransId="{E61142AE-8FD9-4E18-97FD-F23A441E368F}" sibTransId="{F68FA935-E2E4-48F3-8E5B-897D6817B41D}"/>
    <dgm:cxn modelId="{F040E891-54DF-412F-BF69-BCC4FC1E1A6F}" type="presOf" srcId="{B76F13FF-5360-440C-9642-0DA237FE3692}" destId="{75FF2E47-BDE7-4C93-B853-032F9105DFCE}" srcOrd="0" destOrd="0" presId="urn:microsoft.com/office/officeart/2008/layout/LinedList"/>
    <dgm:cxn modelId="{FE2D6B97-0F09-45B2-9069-0C81FD2AF131}" srcId="{C8FFA293-C232-4A26-A6DD-A4BB338507ED}" destId="{8022B516-F4C5-4523-918C-902661C915BD}" srcOrd="0" destOrd="0" parTransId="{C596F592-DFCD-4C6F-B572-C422F100C6F1}" sibTransId="{2B6335C4-49A9-4FBA-8EB6-C84CCF036C70}"/>
    <dgm:cxn modelId="{BF88909D-59BC-4028-8B35-C4785D1324F2}" srcId="{E3E5F959-922C-4D20-BC99-8492EB92A518}" destId="{750CD0FA-1C7D-4208-ACB7-A6E1922354D8}" srcOrd="6" destOrd="0" parTransId="{C7BA4B54-67AA-4510-9ED7-BA94D7B2FEF1}" sibTransId="{A102A49E-F170-4587-8C9C-152FB4ED4DFD}"/>
    <dgm:cxn modelId="{D61F14A4-0626-448E-9E16-9455E28E5D8C}" srcId="{E3E5F959-922C-4D20-BC99-8492EB92A518}" destId="{EF4C316D-9664-4948-890D-7905A1414487}" srcOrd="2" destOrd="0" parTransId="{E4D87572-6A81-42E3-901A-D8BAA2ACE541}" sibTransId="{E7739CC9-7120-4D45-ACC8-9E39E951B584}"/>
    <dgm:cxn modelId="{6AEDB5C0-CC45-435C-A90C-39F1191B3E89}" type="presOf" srcId="{750CD0FA-1C7D-4208-ACB7-A6E1922354D8}" destId="{4CFBD294-7375-4768-8E7D-D4BDF679833D}" srcOrd="0" destOrd="0" presId="urn:microsoft.com/office/officeart/2008/layout/LinedList"/>
    <dgm:cxn modelId="{048220C5-A33D-4B48-A05F-0F2BDADFAC27}" srcId="{E3E5F959-922C-4D20-BC99-8492EB92A518}" destId="{C8FFA293-C232-4A26-A6DD-A4BB338507ED}" srcOrd="4" destOrd="0" parTransId="{69B59F61-08E8-4D8D-9B42-9C3DB801289E}" sibTransId="{3965C8F7-12ED-405F-AFEB-92F76952DA41}"/>
    <dgm:cxn modelId="{A50379C9-C486-4496-911E-243D6634BC35}" type="presOf" srcId="{31E7D16D-251E-4BAA-A355-544C30EF66D2}" destId="{0D1F5CEC-4960-4A50-980B-2E4EF23D6913}" srcOrd="0" destOrd="0" presId="urn:microsoft.com/office/officeart/2008/layout/LinedList"/>
    <dgm:cxn modelId="{E63773CA-95E3-47D9-A683-8A23C78417B9}" type="presOf" srcId="{CBF939E7-6713-481A-A9C2-7EE35698DE45}" destId="{E989992E-4AB9-4A0A-A860-C12EBF822BFB}" srcOrd="0" destOrd="0" presId="urn:microsoft.com/office/officeart/2008/layout/LinedList"/>
    <dgm:cxn modelId="{2BA0CDCB-02A2-4B3D-88B1-9EF00D77CAEB}" type="presOf" srcId="{C8FFA293-C232-4A26-A6DD-A4BB338507ED}" destId="{15A208DC-76C7-4DA5-9613-604BBB405894}" srcOrd="0" destOrd="0" presId="urn:microsoft.com/office/officeart/2008/layout/LinedList"/>
    <dgm:cxn modelId="{9435A3DB-63FF-4B38-8449-4F93515A1118}" srcId="{E3E5F959-922C-4D20-BC99-8492EB92A518}" destId="{E7D7FE0A-8C32-44C0-9D4B-902FF2DF196E}" srcOrd="5" destOrd="0" parTransId="{68BC6858-2D0E-4845-B0EB-7729F174C1C0}" sibTransId="{5DB29C81-C5A1-4624-B597-0EE335B709D5}"/>
    <dgm:cxn modelId="{0D1881DE-E7D9-4360-BE61-65C85F1BD353}" srcId="{E3E5F959-922C-4D20-BC99-8492EB92A518}" destId="{B76F13FF-5360-440C-9642-0DA237FE3692}" srcOrd="3" destOrd="0" parTransId="{8F8A70CE-2234-4AA7-894B-A2B285401896}" sibTransId="{032545A1-6628-44DA-8FEA-77EE21535F46}"/>
    <dgm:cxn modelId="{E6E6BDE9-8F12-49B1-B73F-B7DA094B3213}" srcId="{E3E5F959-922C-4D20-BC99-8492EB92A518}" destId="{B0F56789-F3FB-4147-8CF7-2851D022B1DF}" srcOrd="0" destOrd="0" parTransId="{1DFB7130-D137-4BA7-9C26-EB7E62468FB0}" sibTransId="{A2C8E08E-26E1-4ED4-8BA3-A507B5D303EA}"/>
    <dgm:cxn modelId="{46CB99F9-2D21-42ED-A985-54D54EDA173B}" type="presOf" srcId="{6DF4BD2E-A131-405F-A134-4F4CC04A2978}" destId="{22B6A222-D1AB-466D-B73F-CD164F8554CE}" srcOrd="0" destOrd="0" presId="urn:microsoft.com/office/officeart/2008/layout/LinedList"/>
    <dgm:cxn modelId="{43B66221-3121-44BB-AA78-9F39D48EE2FF}" type="presParOf" srcId="{56D1EF4F-06CA-48ED-9E13-AA132D6F700F}" destId="{956EBC53-E43E-4F19-A31A-10D236AA19EA}" srcOrd="0" destOrd="0" presId="urn:microsoft.com/office/officeart/2008/layout/LinedList"/>
    <dgm:cxn modelId="{526171F2-2BF0-4F7A-ABC7-1286A12426AD}" type="presParOf" srcId="{56D1EF4F-06CA-48ED-9E13-AA132D6F700F}" destId="{B5B1BD3B-D0D6-44E5-AEEA-8A5A364AFC1F}" srcOrd="1" destOrd="0" presId="urn:microsoft.com/office/officeart/2008/layout/LinedList"/>
    <dgm:cxn modelId="{A5E15AE1-C383-4AE8-8E8B-F305B9816967}" type="presParOf" srcId="{B5B1BD3B-D0D6-44E5-AEEA-8A5A364AFC1F}" destId="{896E0FBC-ED87-48EA-B735-2E8C71A5063E}" srcOrd="0" destOrd="0" presId="urn:microsoft.com/office/officeart/2008/layout/LinedList"/>
    <dgm:cxn modelId="{F07EC2FA-4761-4AC0-A3BE-0C2085E8DF3E}" type="presParOf" srcId="{B5B1BD3B-D0D6-44E5-AEEA-8A5A364AFC1F}" destId="{7B307B0C-540E-49B6-B70F-CFD4D7AC2716}" srcOrd="1" destOrd="0" presId="urn:microsoft.com/office/officeart/2008/layout/LinedList"/>
    <dgm:cxn modelId="{E6659297-3981-4CD3-A8AF-73848B98C186}" type="presParOf" srcId="{7B307B0C-540E-49B6-B70F-CFD4D7AC2716}" destId="{1DC25075-7291-404E-934C-66D9603CEED4}" srcOrd="0" destOrd="0" presId="urn:microsoft.com/office/officeart/2008/layout/LinedList"/>
    <dgm:cxn modelId="{4959D01B-6865-46B1-A819-8CC0DC459905}" type="presParOf" srcId="{7B307B0C-540E-49B6-B70F-CFD4D7AC2716}" destId="{50C6E156-8F21-4FB3-9E0A-F8EB16089D21}" srcOrd="1" destOrd="0" presId="urn:microsoft.com/office/officeart/2008/layout/LinedList"/>
    <dgm:cxn modelId="{BA1A768C-A5D3-4B00-B4A5-9A71F4751B4E}" type="presParOf" srcId="{50C6E156-8F21-4FB3-9E0A-F8EB16089D21}" destId="{F84463AC-1F78-426A-8400-290EF3D100E9}" srcOrd="0" destOrd="0" presId="urn:microsoft.com/office/officeart/2008/layout/LinedList"/>
    <dgm:cxn modelId="{9DFEA6C7-286E-4D9F-B92D-4AB9B6A81393}" type="presParOf" srcId="{50C6E156-8F21-4FB3-9E0A-F8EB16089D21}" destId="{0D1F5CEC-4960-4A50-980B-2E4EF23D6913}" srcOrd="1" destOrd="0" presId="urn:microsoft.com/office/officeart/2008/layout/LinedList"/>
    <dgm:cxn modelId="{876CD06F-4E50-4733-8ACC-AEAE2C769006}" type="presParOf" srcId="{50C6E156-8F21-4FB3-9E0A-F8EB16089D21}" destId="{2D988468-AEA4-49E0-A1EB-A2DC724876CA}" srcOrd="2" destOrd="0" presId="urn:microsoft.com/office/officeart/2008/layout/LinedList"/>
    <dgm:cxn modelId="{02E030E7-EACA-4C47-818E-C0A50F5536B6}" type="presParOf" srcId="{7B307B0C-540E-49B6-B70F-CFD4D7AC2716}" destId="{DBE3680E-EBA5-4055-A764-A774FE2C258E}" srcOrd="2" destOrd="0" presId="urn:microsoft.com/office/officeart/2008/layout/LinedList"/>
    <dgm:cxn modelId="{EDF4B96F-6D8E-43ED-A6F3-B3525193BBB1}" type="presParOf" srcId="{7B307B0C-540E-49B6-B70F-CFD4D7AC2716}" destId="{5A89432F-6D7F-4F42-BD87-EA8FEF9A2AFC}" srcOrd="3" destOrd="0" presId="urn:microsoft.com/office/officeart/2008/layout/LinedList"/>
    <dgm:cxn modelId="{161ECCC6-90BF-49D8-8C32-447457B4BEEC}" type="presParOf" srcId="{56D1EF4F-06CA-48ED-9E13-AA132D6F700F}" destId="{D42E7F58-1BF4-42D5-95EB-C132BA59A0DD}" srcOrd="2" destOrd="0" presId="urn:microsoft.com/office/officeart/2008/layout/LinedList"/>
    <dgm:cxn modelId="{EFA2CB38-FCE9-4F38-BA64-CD187397BC99}" type="presParOf" srcId="{56D1EF4F-06CA-48ED-9E13-AA132D6F700F}" destId="{FB163FB4-6660-4065-9841-5C424E551F53}" srcOrd="3" destOrd="0" presId="urn:microsoft.com/office/officeart/2008/layout/LinedList"/>
    <dgm:cxn modelId="{8D1EB7AA-E868-457A-B465-E077A7EC8536}" type="presParOf" srcId="{FB163FB4-6660-4065-9841-5C424E551F53}" destId="{FAD40CEC-DD16-4203-8655-E26094EE1036}" srcOrd="0" destOrd="0" presId="urn:microsoft.com/office/officeart/2008/layout/LinedList"/>
    <dgm:cxn modelId="{46A5A5FA-B297-4F21-8216-B361AE4BCAE8}" type="presParOf" srcId="{FB163FB4-6660-4065-9841-5C424E551F53}" destId="{92CB225C-81B5-45F1-B1BB-48F3793B497E}" srcOrd="1" destOrd="0" presId="urn:microsoft.com/office/officeart/2008/layout/LinedList"/>
    <dgm:cxn modelId="{BAEEA3CF-0361-4398-9979-90A11EC803C7}" type="presParOf" srcId="{92CB225C-81B5-45F1-B1BB-48F3793B497E}" destId="{696BEF3F-BFFA-43BB-B6E0-D1A4E9D119FF}" srcOrd="0" destOrd="0" presId="urn:microsoft.com/office/officeart/2008/layout/LinedList"/>
    <dgm:cxn modelId="{B3A4F8FB-00E7-4F2A-9C5A-B4A3F5CEE6FE}" type="presParOf" srcId="{92CB225C-81B5-45F1-B1BB-48F3793B497E}" destId="{4D19350E-3668-40AB-BEB1-85272B199DF0}" srcOrd="1" destOrd="0" presId="urn:microsoft.com/office/officeart/2008/layout/LinedList"/>
    <dgm:cxn modelId="{82AC0775-1A1A-4419-BDB7-098488B0E6FB}" type="presParOf" srcId="{4D19350E-3668-40AB-BEB1-85272B199DF0}" destId="{80247CC5-A7E2-43E3-869E-9EB522A506BC}" srcOrd="0" destOrd="0" presId="urn:microsoft.com/office/officeart/2008/layout/LinedList"/>
    <dgm:cxn modelId="{2A767BC7-EE4F-469C-AC5D-78F0CA33A730}" type="presParOf" srcId="{4D19350E-3668-40AB-BEB1-85272B199DF0}" destId="{4B4DFDE9-5B11-43AD-9F5C-CD440322A88D}" srcOrd="1" destOrd="0" presId="urn:microsoft.com/office/officeart/2008/layout/LinedList"/>
    <dgm:cxn modelId="{D0B1A985-4677-4FFB-9091-787643FA8613}" type="presParOf" srcId="{4D19350E-3668-40AB-BEB1-85272B199DF0}" destId="{D1FCFD54-3510-4D98-BF16-D1921022F6FE}" srcOrd="2" destOrd="0" presId="urn:microsoft.com/office/officeart/2008/layout/LinedList"/>
    <dgm:cxn modelId="{EC3DA51B-9741-4B87-8413-AF17C93C8006}" type="presParOf" srcId="{92CB225C-81B5-45F1-B1BB-48F3793B497E}" destId="{C7E8E90C-0208-4BD5-BAD6-1122373A83BE}" srcOrd="2" destOrd="0" presId="urn:microsoft.com/office/officeart/2008/layout/LinedList"/>
    <dgm:cxn modelId="{3DECBA9A-48CE-4BC5-8DD7-A744BE44CD23}" type="presParOf" srcId="{92CB225C-81B5-45F1-B1BB-48F3793B497E}" destId="{48EDDB84-1DB2-4942-A774-0C751E097A01}" srcOrd="3" destOrd="0" presId="urn:microsoft.com/office/officeart/2008/layout/LinedList"/>
    <dgm:cxn modelId="{D458733D-CD06-4ADF-B0E3-8CEA069EC8ED}" type="presParOf" srcId="{56D1EF4F-06CA-48ED-9E13-AA132D6F700F}" destId="{41D99294-8E95-4A8D-9A79-315584167655}" srcOrd="4" destOrd="0" presId="urn:microsoft.com/office/officeart/2008/layout/LinedList"/>
    <dgm:cxn modelId="{AB42C2C6-659A-4E69-AB69-768FA04DA528}" type="presParOf" srcId="{56D1EF4F-06CA-48ED-9E13-AA132D6F700F}" destId="{145A5957-78C5-4DDC-8973-2FC2BDD6A128}" srcOrd="5" destOrd="0" presId="urn:microsoft.com/office/officeart/2008/layout/LinedList"/>
    <dgm:cxn modelId="{819E093C-DFD9-49EA-B7F4-281FB7BB2D97}" type="presParOf" srcId="{145A5957-78C5-4DDC-8973-2FC2BDD6A128}" destId="{3FED1088-D37D-4827-AD19-390C067FD9E4}" srcOrd="0" destOrd="0" presId="urn:microsoft.com/office/officeart/2008/layout/LinedList"/>
    <dgm:cxn modelId="{97240680-E16F-4A14-8CCA-59419EA16B30}" type="presParOf" srcId="{145A5957-78C5-4DDC-8973-2FC2BDD6A128}" destId="{F34106EF-3710-4390-BE55-372D820EF6BA}" srcOrd="1" destOrd="0" presId="urn:microsoft.com/office/officeart/2008/layout/LinedList"/>
    <dgm:cxn modelId="{36672F22-AD4D-4418-9233-54C27147B194}" type="presParOf" srcId="{F34106EF-3710-4390-BE55-372D820EF6BA}" destId="{7C9A05FC-A445-48AF-9B29-DD7ECAF2C35E}" srcOrd="0" destOrd="0" presId="urn:microsoft.com/office/officeart/2008/layout/LinedList"/>
    <dgm:cxn modelId="{800C6423-9EB3-40B8-B6C5-4B5F76822C5B}" type="presParOf" srcId="{F34106EF-3710-4390-BE55-372D820EF6BA}" destId="{D693F5D4-E134-4710-8791-D09E4E0C124A}" srcOrd="1" destOrd="0" presId="urn:microsoft.com/office/officeart/2008/layout/LinedList"/>
    <dgm:cxn modelId="{838BDB9B-F6C1-43E4-A04E-CFD100ED5F57}" type="presParOf" srcId="{D693F5D4-E134-4710-8791-D09E4E0C124A}" destId="{8BB09037-C2BD-4DC1-A65B-0310649882BF}" srcOrd="0" destOrd="0" presId="urn:microsoft.com/office/officeart/2008/layout/LinedList"/>
    <dgm:cxn modelId="{EEEF19C8-7A20-428A-A565-49285C215FF6}" type="presParOf" srcId="{D693F5D4-E134-4710-8791-D09E4E0C124A}" destId="{6CBB423D-AAFB-481C-8C6D-E77C5FFD679F}" srcOrd="1" destOrd="0" presId="urn:microsoft.com/office/officeart/2008/layout/LinedList"/>
    <dgm:cxn modelId="{ADE203C2-1F22-49D7-9C81-75D201CF8F4F}" type="presParOf" srcId="{D693F5D4-E134-4710-8791-D09E4E0C124A}" destId="{4C8A741C-9649-47B6-BB98-E28F172506B8}" srcOrd="2" destOrd="0" presId="urn:microsoft.com/office/officeart/2008/layout/LinedList"/>
    <dgm:cxn modelId="{307F8294-1104-44EC-9DB5-A5632617FBC1}" type="presParOf" srcId="{F34106EF-3710-4390-BE55-372D820EF6BA}" destId="{D146AC6A-F28F-4EBA-A99A-9E92C560098E}" srcOrd="2" destOrd="0" presId="urn:microsoft.com/office/officeart/2008/layout/LinedList"/>
    <dgm:cxn modelId="{DE78E4CE-003D-41B9-BF9E-AF5C32F96F01}" type="presParOf" srcId="{F34106EF-3710-4390-BE55-372D820EF6BA}" destId="{B15EBD16-8FC5-4B51-BCD2-DFD89893297F}" srcOrd="3" destOrd="0" presId="urn:microsoft.com/office/officeart/2008/layout/LinedList"/>
    <dgm:cxn modelId="{AB8CDAD0-048C-4B3D-B34B-07EF96687911}" type="presParOf" srcId="{56D1EF4F-06CA-48ED-9E13-AA132D6F700F}" destId="{036D8239-9A8A-4548-97D0-46E042C5C146}" srcOrd="6" destOrd="0" presId="urn:microsoft.com/office/officeart/2008/layout/LinedList"/>
    <dgm:cxn modelId="{0BBD9B8F-D9A0-43D9-ABEB-A1DE6859A386}" type="presParOf" srcId="{56D1EF4F-06CA-48ED-9E13-AA132D6F700F}" destId="{99F729F5-6330-433F-83E9-05EE12EBFF1A}" srcOrd="7" destOrd="0" presId="urn:microsoft.com/office/officeart/2008/layout/LinedList"/>
    <dgm:cxn modelId="{F55133A4-CF77-49F7-A30D-A3C9C3CF473D}" type="presParOf" srcId="{99F729F5-6330-433F-83E9-05EE12EBFF1A}" destId="{75FF2E47-BDE7-4C93-B853-032F9105DFCE}" srcOrd="0" destOrd="0" presId="urn:microsoft.com/office/officeart/2008/layout/LinedList"/>
    <dgm:cxn modelId="{B3D3CBD8-4C69-4FEF-8531-E78477B78B45}" type="presParOf" srcId="{99F729F5-6330-433F-83E9-05EE12EBFF1A}" destId="{84A383C4-CBA0-4F1A-B383-A0F2953C6B26}" srcOrd="1" destOrd="0" presId="urn:microsoft.com/office/officeart/2008/layout/LinedList"/>
    <dgm:cxn modelId="{4324D4E2-73FD-4A35-B314-B3869E3029DF}" type="presParOf" srcId="{84A383C4-CBA0-4F1A-B383-A0F2953C6B26}" destId="{A01D0B73-0CC3-4E2E-AD76-80FFC25D845D}" srcOrd="0" destOrd="0" presId="urn:microsoft.com/office/officeart/2008/layout/LinedList"/>
    <dgm:cxn modelId="{8B7877B4-8F81-4748-8F3C-7A27A3B3FC0B}" type="presParOf" srcId="{84A383C4-CBA0-4F1A-B383-A0F2953C6B26}" destId="{AE3CC526-473A-4EB8-88DC-B28B60835951}" srcOrd="1" destOrd="0" presId="urn:microsoft.com/office/officeart/2008/layout/LinedList"/>
    <dgm:cxn modelId="{EC362E88-AEA5-4EBC-95D6-6D35ECC24BBE}" type="presParOf" srcId="{AE3CC526-473A-4EB8-88DC-B28B60835951}" destId="{EC59E7B7-F454-4E50-AD80-53C4EE806B1F}" srcOrd="0" destOrd="0" presId="urn:microsoft.com/office/officeart/2008/layout/LinedList"/>
    <dgm:cxn modelId="{52567D70-25F7-4946-863A-A34EE57D6D92}" type="presParOf" srcId="{AE3CC526-473A-4EB8-88DC-B28B60835951}" destId="{E989992E-4AB9-4A0A-A860-C12EBF822BFB}" srcOrd="1" destOrd="0" presId="urn:microsoft.com/office/officeart/2008/layout/LinedList"/>
    <dgm:cxn modelId="{CACBFF8B-EAC9-48FE-B146-90925B60213E}" type="presParOf" srcId="{AE3CC526-473A-4EB8-88DC-B28B60835951}" destId="{83EE6D3D-58B1-4E05-8082-3354ABFC2F60}" srcOrd="2" destOrd="0" presId="urn:microsoft.com/office/officeart/2008/layout/LinedList"/>
    <dgm:cxn modelId="{CDE7F42B-D1CD-4044-B261-34138CA9767B}" type="presParOf" srcId="{84A383C4-CBA0-4F1A-B383-A0F2953C6B26}" destId="{366DC2E7-6ACE-4C48-8864-8123578BF943}" srcOrd="2" destOrd="0" presId="urn:microsoft.com/office/officeart/2008/layout/LinedList"/>
    <dgm:cxn modelId="{6481B97F-E243-4A55-B951-ABEDA8A4BFC6}" type="presParOf" srcId="{84A383C4-CBA0-4F1A-B383-A0F2953C6B26}" destId="{0A231472-6639-424A-A86F-4E332884E4E3}" srcOrd="3" destOrd="0" presId="urn:microsoft.com/office/officeart/2008/layout/LinedList"/>
    <dgm:cxn modelId="{F6A42CE4-D6A3-4789-AFAF-47D28A24FB3C}" type="presParOf" srcId="{56D1EF4F-06CA-48ED-9E13-AA132D6F700F}" destId="{3F6D6C20-58E4-4159-8C36-561ED2FDC0BD}" srcOrd="8" destOrd="0" presId="urn:microsoft.com/office/officeart/2008/layout/LinedList"/>
    <dgm:cxn modelId="{DD99CE01-7193-4313-A74F-27D2EF1BF9BA}" type="presParOf" srcId="{56D1EF4F-06CA-48ED-9E13-AA132D6F700F}" destId="{FEDA6A24-88A4-4E24-A098-15B39C8DE94A}" srcOrd="9" destOrd="0" presId="urn:microsoft.com/office/officeart/2008/layout/LinedList"/>
    <dgm:cxn modelId="{0DDEFDC5-B167-4D93-BED9-07C651DA9627}" type="presParOf" srcId="{FEDA6A24-88A4-4E24-A098-15B39C8DE94A}" destId="{15A208DC-76C7-4DA5-9613-604BBB405894}" srcOrd="0" destOrd="0" presId="urn:microsoft.com/office/officeart/2008/layout/LinedList"/>
    <dgm:cxn modelId="{3EC9AA1C-D2CD-4B30-9556-79CAE505E92B}" type="presParOf" srcId="{FEDA6A24-88A4-4E24-A098-15B39C8DE94A}" destId="{70438F8D-DB5C-4AC9-BD3C-A4D9C560997E}" srcOrd="1" destOrd="0" presId="urn:microsoft.com/office/officeart/2008/layout/LinedList"/>
    <dgm:cxn modelId="{DA4C91E4-073A-4CA0-AFDC-DA1EAD481BFB}" type="presParOf" srcId="{70438F8D-DB5C-4AC9-BD3C-A4D9C560997E}" destId="{D54E97E6-C5FB-422D-9BCA-5C459D6EB814}" srcOrd="0" destOrd="0" presId="urn:microsoft.com/office/officeart/2008/layout/LinedList"/>
    <dgm:cxn modelId="{789451B8-7302-4F04-B81A-560E0B41F615}" type="presParOf" srcId="{70438F8D-DB5C-4AC9-BD3C-A4D9C560997E}" destId="{DB1DEC1E-549F-49E2-9EA2-36ABA17C4D16}" srcOrd="1" destOrd="0" presId="urn:microsoft.com/office/officeart/2008/layout/LinedList"/>
    <dgm:cxn modelId="{51EB43B9-18E9-44DC-B03D-5500C65AD887}" type="presParOf" srcId="{DB1DEC1E-549F-49E2-9EA2-36ABA17C4D16}" destId="{D38E022E-8816-4D79-A9B2-63F50EA9326B}" srcOrd="0" destOrd="0" presId="urn:microsoft.com/office/officeart/2008/layout/LinedList"/>
    <dgm:cxn modelId="{83869929-5B23-4AAA-88D0-4B324FFAE5AC}" type="presParOf" srcId="{DB1DEC1E-549F-49E2-9EA2-36ABA17C4D16}" destId="{04A9D8CF-200E-400E-953C-BF46DFE93894}" srcOrd="1" destOrd="0" presId="urn:microsoft.com/office/officeart/2008/layout/LinedList"/>
    <dgm:cxn modelId="{52EEBFFB-1D2B-4C39-BB58-C92C98206B62}" type="presParOf" srcId="{DB1DEC1E-549F-49E2-9EA2-36ABA17C4D16}" destId="{82E2A2AC-7761-4350-9DE7-25C9F51BF809}" srcOrd="2" destOrd="0" presId="urn:microsoft.com/office/officeart/2008/layout/LinedList"/>
    <dgm:cxn modelId="{8DA05A7B-457D-4660-89C9-7BE3DB48627F}" type="presParOf" srcId="{70438F8D-DB5C-4AC9-BD3C-A4D9C560997E}" destId="{33792145-29D5-42D4-99CC-9E70FAADF8D9}" srcOrd="2" destOrd="0" presId="urn:microsoft.com/office/officeart/2008/layout/LinedList"/>
    <dgm:cxn modelId="{74BABCBC-1E62-471C-81CB-E45FD1EAAE0A}" type="presParOf" srcId="{70438F8D-DB5C-4AC9-BD3C-A4D9C560997E}" destId="{8D00D66E-BB0D-4022-92BF-70B06341B811}" srcOrd="3" destOrd="0" presId="urn:microsoft.com/office/officeart/2008/layout/LinedList"/>
    <dgm:cxn modelId="{E2D69317-C840-4ADC-A6BF-27A19D2F01B5}" type="presParOf" srcId="{56D1EF4F-06CA-48ED-9E13-AA132D6F700F}" destId="{8EA5E3FE-855E-4961-8B42-0392B5B9AB62}" srcOrd="10" destOrd="0" presId="urn:microsoft.com/office/officeart/2008/layout/LinedList"/>
    <dgm:cxn modelId="{34025025-EF05-4E48-9F49-AB9B76F32BC8}" type="presParOf" srcId="{56D1EF4F-06CA-48ED-9E13-AA132D6F700F}" destId="{FBBAAE93-C75F-4C5C-B9B6-D40BECC8C7E8}" srcOrd="11" destOrd="0" presId="urn:microsoft.com/office/officeart/2008/layout/LinedList"/>
    <dgm:cxn modelId="{5EFEDD84-5DDD-4E4B-A95C-392E9BCA3050}" type="presParOf" srcId="{FBBAAE93-C75F-4C5C-B9B6-D40BECC8C7E8}" destId="{0A41D68E-BDCA-4025-B930-A09553A4AA42}" srcOrd="0" destOrd="0" presId="urn:microsoft.com/office/officeart/2008/layout/LinedList"/>
    <dgm:cxn modelId="{42A6E4E6-B9A7-4550-9365-DF19DAB819F4}" type="presParOf" srcId="{FBBAAE93-C75F-4C5C-B9B6-D40BECC8C7E8}" destId="{33AE9ACB-B5C5-40DE-AAE7-524AAE6621F0}" srcOrd="1" destOrd="0" presId="urn:microsoft.com/office/officeart/2008/layout/LinedList"/>
    <dgm:cxn modelId="{944F935B-FF0A-424B-AC2D-18EE6EC5E015}" type="presParOf" srcId="{33AE9ACB-B5C5-40DE-AAE7-524AAE6621F0}" destId="{C851B5F6-E38F-443E-80E0-D4E44A0CE354}" srcOrd="0" destOrd="0" presId="urn:microsoft.com/office/officeart/2008/layout/LinedList"/>
    <dgm:cxn modelId="{DD0DE75E-FA28-48C1-9301-97D4A0947177}" type="presParOf" srcId="{33AE9ACB-B5C5-40DE-AAE7-524AAE6621F0}" destId="{4C992FE1-5425-419D-AAF9-5F79AA03AAC6}" srcOrd="1" destOrd="0" presId="urn:microsoft.com/office/officeart/2008/layout/LinedList"/>
    <dgm:cxn modelId="{B40DC296-7AB6-460B-A8A7-CCDC3876DF1F}" type="presParOf" srcId="{4C992FE1-5425-419D-AAF9-5F79AA03AAC6}" destId="{1913E248-C4EF-46BD-B394-DE74954241A1}" srcOrd="0" destOrd="0" presId="urn:microsoft.com/office/officeart/2008/layout/LinedList"/>
    <dgm:cxn modelId="{CF4F0384-6354-418A-8074-E76AEFA3C1DF}" type="presParOf" srcId="{4C992FE1-5425-419D-AAF9-5F79AA03AAC6}" destId="{919321A6-8D03-466C-93DB-03E2B8C74395}" srcOrd="1" destOrd="0" presId="urn:microsoft.com/office/officeart/2008/layout/LinedList"/>
    <dgm:cxn modelId="{EB14CA47-3E00-4F48-A480-18E3AE30069D}" type="presParOf" srcId="{4C992FE1-5425-419D-AAF9-5F79AA03AAC6}" destId="{F14ACB2B-B64E-4B43-A637-348ACB6D7FE5}" srcOrd="2" destOrd="0" presId="urn:microsoft.com/office/officeart/2008/layout/LinedList"/>
    <dgm:cxn modelId="{E085C291-9BEF-4247-AD31-F93EC1B77371}" type="presParOf" srcId="{33AE9ACB-B5C5-40DE-AAE7-524AAE6621F0}" destId="{0DF207D1-71FA-40BB-83F9-A386573B45DB}" srcOrd="2" destOrd="0" presId="urn:microsoft.com/office/officeart/2008/layout/LinedList"/>
    <dgm:cxn modelId="{5C49B662-2345-4A51-A306-8E30145E63E3}" type="presParOf" srcId="{33AE9ACB-B5C5-40DE-AAE7-524AAE6621F0}" destId="{BB7D586E-CF4C-47CA-B00B-08296F356109}" srcOrd="3" destOrd="0" presId="urn:microsoft.com/office/officeart/2008/layout/LinedList"/>
    <dgm:cxn modelId="{D131DFC1-7C62-4F9D-B37B-103DF7F08630}" type="presParOf" srcId="{56D1EF4F-06CA-48ED-9E13-AA132D6F700F}" destId="{382DBEB2-6B9E-4510-B587-E27A0A1DF003}" srcOrd="12" destOrd="0" presId="urn:microsoft.com/office/officeart/2008/layout/LinedList"/>
    <dgm:cxn modelId="{F0F6C9FF-4244-4176-A7E6-E19EBA3AFAB4}" type="presParOf" srcId="{56D1EF4F-06CA-48ED-9E13-AA132D6F700F}" destId="{21E71AA1-9153-4898-9303-914B150F41F0}" srcOrd="13" destOrd="0" presId="urn:microsoft.com/office/officeart/2008/layout/LinedList"/>
    <dgm:cxn modelId="{0A53B82B-B197-41D8-80CB-71E81692445E}" type="presParOf" srcId="{21E71AA1-9153-4898-9303-914B150F41F0}" destId="{4CFBD294-7375-4768-8E7D-D4BDF679833D}" srcOrd="0" destOrd="0" presId="urn:microsoft.com/office/officeart/2008/layout/LinedList"/>
    <dgm:cxn modelId="{FEE78051-AE99-42F9-A62C-56A884C48AF4}" type="presParOf" srcId="{21E71AA1-9153-4898-9303-914B150F41F0}" destId="{116C55D5-E93F-4EFC-9021-3C22579662F8}" srcOrd="1" destOrd="0" presId="urn:microsoft.com/office/officeart/2008/layout/LinedList"/>
    <dgm:cxn modelId="{A1D5CA49-BBDB-464F-A495-6A13A213DA04}" type="presParOf" srcId="{116C55D5-E93F-4EFC-9021-3C22579662F8}" destId="{01610607-3B66-42D0-87C7-F706F62547EB}" srcOrd="0" destOrd="0" presId="urn:microsoft.com/office/officeart/2008/layout/LinedList"/>
    <dgm:cxn modelId="{871E8B51-1301-4E06-8194-745AC2C129FB}" type="presParOf" srcId="{116C55D5-E93F-4EFC-9021-3C22579662F8}" destId="{8B214798-9E2F-4CAC-AF23-47F22A6D1478}" srcOrd="1" destOrd="0" presId="urn:microsoft.com/office/officeart/2008/layout/LinedList"/>
    <dgm:cxn modelId="{6689149E-8DDE-47A0-9F12-1B7A2504E9A3}" type="presParOf" srcId="{8B214798-9E2F-4CAC-AF23-47F22A6D1478}" destId="{F43E4FB3-F5DF-4B32-BF10-30B173B3EDA0}" srcOrd="0" destOrd="0" presId="urn:microsoft.com/office/officeart/2008/layout/LinedList"/>
    <dgm:cxn modelId="{C9F5BE93-B788-4250-8406-BFD643A46C02}" type="presParOf" srcId="{8B214798-9E2F-4CAC-AF23-47F22A6D1478}" destId="{22B6A222-D1AB-466D-B73F-CD164F8554CE}" srcOrd="1" destOrd="0" presId="urn:microsoft.com/office/officeart/2008/layout/LinedList"/>
    <dgm:cxn modelId="{0D343046-AAE5-4BA9-828D-A0A29D7BE8CB}" type="presParOf" srcId="{8B214798-9E2F-4CAC-AF23-47F22A6D1478}" destId="{7FA9DB23-6348-4A77-AFFC-854ADAB00787}" srcOrd="2" destOrd="0" presId="urn:microsoft.com/office/officeart/2008/layout/LinedList"/>
    <dgm:cxn modelId="{1F0F5C11-9B5E-461C-AF42-52731DBBAD3A}" type="presParOf" srcId="{116C55D5-E93F-4EFC-9021-3C22579662F8}" destId="{1AB26FB7-4C98-4A1B-A277-E29B1067A7FF}" srcOrd="2" destOrd="0" presId="urn:microsoft.com/office/officeart/2008/layout/LinedList"/>
    <dgm:cxn modelId="{6C8B47C0-991E-499A-BFD4-A6F915A21C2A}" type="presParOf" srcId="{116C55D5-E93F-4EFC-9021-3C22579662F8}" destId="{16BF8813-94C8-4F16-940F-F5C6742A4D2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8B6239-20B0-43C1-BB11-2F0FBE44051C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C42FF12-CD64-44F5-ACC1-439D114348B1}">
      <dgm:prSet/>
      <dgm:spPr/>
      <dgm:t>
        <a:bodyPr/>
        <a:lstStyle/>
        <a:p>
          <a:r>
            <a:rPr lang="ko-KR"/>
            <a:t>프롬프트 작성</a:t>
          </a:r>
          <a:endParaRPr lang="en-US"/>
        </a:p>
      </dgm:t>
    </dgm:pt>
    <dgm:pt modelId="{4E37CF44-D432-42D8-B53D-C987B3F47A0C}" type="parTrans" cxnId="{967BC136-5E57-4456-B105-28B3D86929BD}">
      <dgm:prSet/>
      <dgm:spPr/>
      <dgm:t>
        <a:bodyPr/>
        <a:lstStyle/>
        <a:p>
          <a:endParaRPr lang="en-US"/>
        </a:p>
      </dgm:t>
    </dgm:pt>
    <dgm:pt modelId="{E6563A49-3AE0-4F2E-A214-CDDC75CE05AE}" type="sibTrans" cxnId="{967BC136-5E57-4456-B105-28B3D86929BD}">
      <dgm:prSet/>
      <dgm:spPr/>
      <dgm:t>
        <a:bodyPr/>
        <a:lstStyle/>
        <a:p>
          <a:endParaRPr lang="en-US"/>
        </a:p>
      </dgm:t>
    </dgm:pt>
    <dgm:pt modelId="{DC334A1D-BA8C-4766-8EAF-CCF19F18FB8C}">
      <dgm:prSet/>
      <dgm:spPr/>
      <dgm:t>
        <a:bodyPr/>
        <a:lstStyle/>
        <a:p>
          <a:r>
            <a:rPr lang="ko-KR"/>
            <a:t>생성된 문서 내용 검토</a:t>
          </a:r>
          <a:endParaRPr lang="en-US"/>
        </a:p>
      </dgm:t>
    </dgm:pt>
    <dgm:pt modelId="{ACE134B5-3513-4B75-A504-762A60FDEE25}" type="parTrans" cxnId="{FC43AAA4-9844-4848-AD6A-C2ADE8537A85}">
      <dgm:prSet/>
      <dgm:spPr/>
      <dgm:t>
        <a:bodyPr/>
        <a:lstStyle/>
        <a:p>
          <a:endParaRPr lang="en-US"/>
        </a:p>
      </dgm:t>
    </dgm:pt>
    <dgm:pt modelId="{361B6B5E-51C6-40D5-9006-51CD0F83ACA4}" type="sibTrans" cxnId="{FC43AAA4-9844-4848-AD6A-C2ADE8537A85}">
      <dgm:prSet/>
      <dgm:spPr/>
      <dgm:t>
        <a:bodyPr/>
        <a:lstStyle/>
        <a:p>
          <a:endParaRPr lang="en-US"/>
        </a:p>
      </dgm:t>
    </dgm:pt>
    <dgm:pt modelId="{AFBDD379-11D6-4A54-9E4F-94EFF0409E23}">
      <dgm:prSet/>
      <dgm:spPr/>
      <dgm:t>
        <a:bodyPr/>
        <a:lstStyle/>
        <a:p>
          <a:r>
            <a:rPr lang="ko-KR" dirty="0"/>
            <a:t>필요 시 문체 변경</a:t>
          </a:r>
          <a:r>
            <a:rPr lang="en-US" dirty="0"/>
            <a:t>, </a:t>
          </a:r>
          <a:r>
            <a:rPr lang="ko-KR" dirty="0"/>
            <a:t>문장 다듬기</a:t>
          </a:r>
          <a:r>
            <a:rPr lang="en-US" dirty="0"/>
            <a:t>, </a:t>
          </a:r>
          <a:r>
            <a:rPr lang="ko-KR" dirty="0"/>
            <a:t>형식화 등 요청</a:t>
          </a:r>
          <a:endParaRPr lang="en-US" dirty="0"/>
        </a:p>
      </dgm:t>
    </dgm:pt>
    <dgm:pt modelId="{4A1F8D1D-5815-4072-B6E6-2F322DDFDF26}" type="parTrans" cxnId="{082B3CFD-4B35-458F-8BB2-3F992493C782}">
      <dgm:prSet/>
      <dgm:spPr/>
      <dgm:t>
        <a:bodyPr/>
        <a:lstStyle/>
        <a:p>
          <a:endParaRPr lang="en-US"/>
        </a:p>
      </dgm:t>
    </dgm:pt>
    <dgm:pt modelId="{211D2699-9FA6-4DAA-BB2C-C6080B7248E1}" type="sibTrans" cxnId="{082B3CFD-4B35-458F-8BB2-3F992493C782}">
      <dgm:prSet/>
      <dgm:spPr/>
      <dgm:t>
        <a:bodyPr/>
        <a:lstStyle/>
        <a:p>
          <a:endParaRPr lang="en-US"/>
        </a:p>
      </dgm:t>
    </dgm:pt>
    <dgm:pt modelId="{967B0A12-99E6-46B8-A8AD-AFF3D1A7A292}">
      <dgm:prSet/>
      <dgm:spPr/>
      <dgm:t>
        <a:bodyPr/>
        <a:lstStyle/>
        <a:p>
          <a:r>
            <a:rPr lang="ko-KR"/>
            <a:t>최종본 공유 및 복사</a:t>
          </a:r>
          <a:endParaRPr lang="en-US"/>
        </a:p>
      </dgm:t>
    </dgm:pt>
    <dgm:pt modelId="{8655514E-8A0E-4F36-A91E-8568776FDCB2}" type="parTrans" cxnId="{2B5F4376-8553-4841-B5AD-3AAADEF2E9C6}">
      <dgm:prSet/>
      <dgm:spPr/>
      <dgm:t>
        <a:bodyPr/>
        <a:lstStyle/>
        <a:p>
          <a:endParaRPr lang="en-US"/>
        </a:p>
      </dgm:t>
    </dgm:pt>
    <dgm:pt modelId="{B7A62B82-C5B9-419F-9F93-709DF79E1824}" type="sibTrans" cxnId="{2B5F4376-8553-4841-B5AD-3AAADEF2E9C6}">
      <dgm:prSet/>
      <dgm:spPr/>
      <dgm:t>
        <a:bodyPr/>
        <a:lstStyle/>
        <a:p>
          <a:endParaRPr lang="en-US"/>
        </a:p>
      </dgm:t>
    </dgm:pt>
    <dgm:pt modelId="{47E52F50-4F8F-4888-B7C1-58452B1AE2E1}" type="pres">
      <dgm:prSet presAssocID="{ED8B6239-20B0-43C1-BB11-2F0FBE44051C}" presName="Name0" presStyleCnt="0">
        <dgm:presLayoutVars>
          <dgm:dir/>
          <dgm:resizeHandles val="exact"/>
        </dgm:presLayoutVars>
      </dgm:prSet>
      <dgm:spPr/>
    </dgm:pt>
    <dgm:pt modelId="{ADA43395-5945-497E-8BD7-F69E8AEED2EB}" type="pres">
      <dgm:prSet presAssocID="{3C42FF12-CD64-44F5-ACC1-439D114348B1}" presName="node" presStyleLbl="node1" presStyleIdx="0" presStyleCnt="4">
        <dgm:presLayoutVars>
          <dgm:bulletEnabled val="1"/>
        </dgm:presLayoutVars>
      </dgm:prSet>
      <dgm:spPr/>
    </dgm:pt>
    <dgm:pt modelId="{215B94EB-9887-40F0-B7F0-4FCD1BCA9DF6}" type="pres">
      <dgm:prSet presAssocID="{E6563A49-3AE0-4F2E-A214-CDDC75CE05AE}" presName="sibTrans" presStyleLbl="sibTrans2D1" presStyleIdx="0" presStyleCnt="3"/>
      <dgm:spPr/>
    </dgm:pt>
    <dgm:pt modelId="{61D516F2-AAEF-4844-9B27-72504105E6AA}" type="pres">
      <dgm:prSet presAssocID="{E6563A49-3AE0-4F2E-A214-CDDC75CE05AE}" presName="connectorText" presStyleLbl="sibTrans2D1" presStyleIdx="0" presStyleCnt="3"/>
      <dgm:spPr/>
    </dgm:pt>
    <dgm:pt modelId="{871C43BD-8C7C-46B4-95A6-05AC9E446DB6}" type="pres">
      <dgm:prSet presAssocID="{DC334A1D-BA8C-4766-8EAF-CCF19F18FB8C}" presName="node" presStyleLbl="node1" presStyleIdx="1" presStyleCnt="4">
        <dgm:presLayoutVars>
          <dgm:bulletEnabled val="1"/>
        </dgm:presLayoutVars>
      </dgm:prSet>
      <dgm:spPr/>
    </dgm:pt>
    <dgm:pt modelId="{D7D2B2B4-C2B0-4815-AE6E-C14E93BE55A2}" type="pres">
      <dgm:prSet presAssocID="{361B6B5E-51C6-40D5-9006-51CD0F83ACA4}" presName="sibTrans" presStyleLbl="sibTrans2D1" presStyleIdx="1" presStyleCnt="3"/>
      <dgm:spPr/>
    </dgm:pt>
    <dgm:pt modelId="{C14351E6-7F79-4255-9EA6-B84F8BDBCF09}" type="pres">
      <dgm:prSet presAssocID="{361B6B5E-51C6-40D5-9006-51CD0F83ACA4}" presName="connectorText" presStyleLbl="sibTrans2D1" presStyleIdx="1" presStyleCnt="3"/>
      <dgm:spPr/>
    </dgm:pt>
    <dgm:pt modelId="{42E79963-5A76-4229-A9AA-4ACEC756C3A3}" type="pres">
      <dgm:prSet presAssocID="{AFBDD379-11D6-4A54-9E4F-94EFF0409E23}" presName="node" presStyleLbl="node1" presStyleIdx="2" presStyleCnt="4">
        <dgm:presLayoutVars>
          <dgm:bulletEnabled val="1"/>
        </dgm:presLayoutVars>
      </dgm:prSet>
      <dgm:spPr/>
    </dgm:pt>
    <dgm:pt modelId="{A6F5282E-92DB-40BE-9910-6C420FE04390}" type="pres">
      <dgm:prSet presAssocID="{211D2699-9FA6-4DAA-BB2C-C6080B7248E1}" presName="sibTrans" presStyleLbl="sibTrans2D1" presStyleIdx="2" presStyleCnt="3"/>
      <dgm:spPr/>
    </dgm:pt>
    <dgm:pt modelId="{6A16B507-A077-4A31-82E3-779F6758C48B}" type="pres">
      <dgm:prSet presAssocID="{211D2699-9FA6-4DAA-BB2C-C6080B7248E1}" presName="connectorText" presStyleLbl="sibTrans2D1" presStyleIdx="2" presStyleCnt="3"/>
      <dgm:spPr/>
    </dgm:pt>
    <dgm:pt modelId="{0A68BD34-4CA0-4221-9C64-5783DA888BD4}" type="pres">
      <dgm:prSet presAssocID="{967B0A12-99E6-46B8-A8AD-AFF3D1A7A292}" presName="node" presStyleLbl="node1" presStyleIdx="3" presStyleCnt="4">
        <dgm:presLayoutVars>
          <dgm:bulletEnabled val="1"/>
        </dgm:presLayoutVars>
      </dgm:prSet>
      <dgm:spPr/>
    </dgm:pt>
  </dgm:ptLst>
  <dgm:cxnLst>
    <dgm:cxn modelId="{F9EE9126-DC45-4575-BD62-E059CBD6B0A5}" type="presOf" srcId="{211D2699-9FA6-4DAA-BB2C-C6080B7248E1}" destId="{A6F5282E-92DB-40BE-9910-6C420FE04390}" srcOrd="0" destOrd="0" presId="urn:microsoft.com/office/officeart/2005/8/layout/process1"/>
    <dgm:cxn modelId="{2D608131-C68B-4A58-827D-1FE8FA89F68F}" type="presOf" srcId="{3C42FF12-CD64-44F5-ACC1-439D114348B1}" destId="{ADA43395-5945-497E-8BD7-F69E8AEED2EB}" srcOrd="0" destOrd="0" presId="urn:microsoft.com/office/officeart/2005/8/layout/process1"/>
    <dgm:cxn modelId="{967BC136-5E57-4456-B105-28B3D86929BD}" srcId="{ED8B6239-20B0-43C1-BB11-2F0FBE44051C}" destId="{3C42FF12-CD64-44F5-ACC1-439D114348B1}" srcOrd="0" destOrd="0" parTransId="{4E37CF44-D432-42D8-B53D-C987B3F47A0C}" sibTransId="{E6563A49-3AE0-4F2E-A214-CDDC75CE05AE}"/>
    <dgm:cxn modelId="{69E9AF5C-A414-431D-9660-C5E9B080A61A}" type="presOf" srcId="{E6563A49-3AE0-4F2E-A214-CDDC75CE05AE}" destId="{215B94EB-9887-40F0-B7F0-4FCD1BCA9DF6}" srcOrd="0" destOrd="0" presId="urn:microsoft.com/office/officeart/2005/8/layout/process1"/>
    <dgm:cxn modelId="{9862F045-0549-46A2-92CE-92F58EC3A1FC}" type="presOf" srcId="{AFBDD379-11D6-4A54-9E4F-94EFF0409E23}" destId="{42E79963-5A76-4229-A9AA-4ACEC756C3A3}" srcOrd="0" destOrd="0" presId="urn:microsoft.com/office/officeart/2005/8/layout/process1"/>
    <dgm:cxn modelId="{2B5F4376-8553-4841-B5AD-3AAADEF2E9C6}" srcId="{ED8B6239-20B0-43C1-BB11-2F0FBE44051C}" destId="{967B0A12-99E6-46B8-A8AD-AFF3D1A7A292}" srcOrd="3" destOrd="0" parTransId="{8655514E-8A0E-4F36-A91E-8568776FDCB2}" sibTransId="{B7A62B82-C5B9-419F-9F93-709DF79E1824}"/>
    <dgm:cxn modelId="{562EDE88-470B-4223-9D3E-0E7C5192009B}" type="presOf" srcId="{DC334A1D-BA8C-4766-8EAF-CCF19F18FB8C}" destId="{871C43BD-8C7C-46B4-95A6-05AC9E446DB6}" srcOrd="0" destOrd="0" presId="urn:microsoft.com/office/officeart/2005/8/layout/process1"/>
    <dgm:cxn modelId="{9805A08A-6A14-42C4-A02C-4858720DC3E8}" type="presOf" srcId="{ED8B6239-20B0-43C1-BB11-2F0FBE44051C}" destId="{47E52F50-4F8F-4888-B7C1-58452B1AE2E1}" srcOrd="0" destOrd="0" presId="urn:microsoft.com/office/officeart/2005/8/layout/process1"/>
    <dgm:cxn modelId="{E04E01A0-1235-4732-B7EF-159580D513A9}" type="presOf" srcId="{E6563A49-3AE0-4F2E-A214-CDDC75CE05AE}" destId="{61D516F2-AAEF-4844-9B27-72504105E6AA}" srcOrd="1" destOrd="0" presId="urn:microsoft.com/office/officeart/2005/8/layout/process1"/>
    <dgm:cxn modelId="{FC43AAA4-9844-4848-AD6A-C2ADE8537A85}" srcId="{ED8B6239-20B0-43C1-BB11-2F0FBE44051C}" destId="{DC334A1D-BA8C-4766-8EAF-CCF19F18FB8C}" srcOrd="1" destOrd="0" parTransId="{ACE134B5-3513-4B75-A504-762A60FDEE25}" sibTransId="{361B6B5E-51C6-40D5-9006-51CD0F83ACA4}"/>
    <dgm:cxn modelId="{869DA0B0-4158-4FF4-9279-232569D9EFA5}" type="presOf" srcId="{967B0A12-99E6-46B8-A8AD-AFF3D1A7A292}" destId="{0A68BD34-4CA0-4221-9C64-5783DA888BD4}" srcOrd="0" destOrd="0" presId="urn:microsoft.com/office/officeart/2005/8/layout/process1"/>
    <dgm:cxn modelId="{71EF73BE-441B-4DBD-B553-DFF88A5C4EF0}" type="presOf" srcId="{211D2699-9FA6-4DAA-BB2C-C6080B7248E1}" destId="{6A16B507-A077-4A31-82E3-779F6758C48B}" srcOrd="1" destOrd="0" presId="urn:microsoft.com/office/officeart/2005/8/layout/process1"/>
    <dgm:cxn modelId="{4C7030BF-CDCF-43C5-8DF3-A69FC2168E47}" type="presOf" srcId="{361B6B5E-51C6-40D5-9006-51CD0F83ACA4}" destId="{C14351E6-7F79-4255-9EA6-B84F8BDBCF09}" srcOrd="1" destOrd="0" presId="urn:microsoft.com/office/officeart/2005/8/layout/process1"/>
    <dgm:cxn modelId="{4D3C12C4-57E3-43BF-BB38-4B374C2886ED}" type="presOf" srcId="{361B6B5E-51C6-40D5-9006-51CD0F83ACA4}" destId="{D7D2B2B4-C2B0-4815-AE6E-C14E93BE55A2}" srcOrd="0" destOrd="0" presId="urn:microsoft.com/office/officeart/2005/8/layout/process1"/>
    <dgm:cxn modelId="{082B3CFD-4B35-458F-8BB2-3F992493C782}" srcId="{ED8B6239-20B0-43C1-BB11-2F0FBE44051C}" destId="{AFBDD379-11D6-4A54-9E4F-94EFF0409E23}" srcOrd="2" destOrd="0" parTransId="{4A1F8D1D-5815-4072-B6E6-2F322DDFDF26}" sibTransId="{211D2699-9FA6-4DAA-BB2C-C6080B7248E1}"/>
    <dgm:cxn modelId="{0FCBEF93-545A-4879-91C3-BBB514AA2AB9}" type="presParOf" srcId="{47E52F50-4F8F-4888-B7C1-58452B1AE2E1}" destId="{ADA43395-5945-497E-8BD7-F69E8AEED2EB}" srcOrd="0" destOrd="0" presId="urn:microsoft.com/office/officeart/2005/8/layout/process1"/>
    <dgm:cxn modelId="{B931096F-E4D4-401A-B45E-549A13228E8F}" type="presParOf" srcId="{47E52F50-4F8F-4888-B7C1-58452B1AE2E1}" destId="{215B94EB-9887-40F0-B7F0-4FCD1BCA9DF6}" srcOrd="1" destOrd="0" presId="urn:microsoft.com/office/officeart/2005/8/layout/process1"/>
    <dgm:cxn modelId="{636574CE-A639-40E5-929D-CEE0AD66EAA3}" type="presParOf" srcId="{215B94EB-9887-40F0-B7F0-4FCD1BCA9DF6}" destId="{61D516F2-AAEF-4844-9B27-72504105E6AA}" srcOrd="0" destOrd="0" presId="urn:microsoft.com/office/officeart/2005/8/layout/process1"/>
    <dgm:cxn modelId="{253C7872-1949-4636-8984-0ACCC94E5B04}" type="presParOf" srcId="{47E52F50-4F8F-4888-B7C1-58452B1AE2E1}" destId="{871C43BD-8C7C-46B4-95A6-05AC9E446DB6}" srcOrd="2" destOrd="0" presId="urn:microsoft.com/office/officeart/2005/8/layout/process1"/>
    <dgm:cxn modelId="{A9E6E9B1-1E7D-459B-978D-67ECCA9E1E9F}" type="presParOf" srcId="{47E52F50-4F8F-4888-B7C1-58452B1AE2E1}" destId="{D7D2B2B4-C2B0-4815-AE6E-C14E93BE55A2}" srcOrd="3" destOrd="0" presId="urn:microsoft.com/office/officeart/2005/8/layout/process1"/>
    <dgm:cxn modelId="{83A62378-0437-438C-A4C7-E69A3CA73FDB}" type="presParOf" srcId="{D7D2B2B4-C2B0-4815-AE6E-C14E93BE55A2}" destId="{C14351E6-7F79-4255-9EA6-B84F8BDBCF09}" srcOrd="0" destOrd="0" presId="urn:microsoft.com/office/officeart/2005/8/layout/process1"/>
    <dgm:cxn modelId="{18B369B8-9975-4449-B9F4-3B5399B18756}" type="presParOf" srcId="{47E52F50-4F8F-4888-B7C1-58452B1AE2E1}" destId="{42E79963-5A76-4229-A9AA-4ACEC756C3A3}" srcOrd="4" destOrd="0" presId="urn:microsoft.com/office/officeart/2005/8/layout/process1"/>
    <dgm:cxn modelId="{EDFE59C8-85CF-43E9-8C28-7A37A3D5B90F}" type="presParOf" srcId="{47E52F50-4F8F-4888-B7C1-58452B1AE2E1}" destId="{A6F5282E-92DB-40BE-9910-6C420FE04390}" srcOrd="5" destOrd="0" presId="urn:microsoft.com/office/officeart/2005/8/layout/process1"/>
    <dgm:cxn modelId="{F48DA60D-87B9-4CAB-969E-E053F1027CA0}" type="presParOf" srcId="{A6F5282E-92DB-40BE-9910-6C420FE04390}" destId="{6A16B507-A077-4A31-82E3-779F6758C48B}" srcOrd="0" destOrd="0" presId="urn:microsoft.com/office/officeart/2005/8/layout/process1"/>
    <dgm:cxn modelId="{D634A8A2-F127-4121-AD77-F081479CCB8C}" type="presParOf" srcId="{47E52F50-4F8F-4888-B7C1-58452B1AE2E1}" destId="{0A68BD34-4CA0-4221-9C64-5783DA888BD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DAD26F-08F8-4AF2-AC2C-2E54D2CB6A9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57CE73-4CFE-4604-9D21-B0E0A679D1F7}">
      <dgm:prSet/>
      <dgm:spPr/>
      <dgm:t>
        <a:bodyPr/>
        <a:lstStyle/>
        <a:p>
          <a:r>
            <a:rPr lang="ko-KR" dirty="0"/>
            <a:t>문서 생성 자동화</a:t>
          </a:r>
          <a:endParaRPr lang="en-US" dirty="0"/>
        </a:p>
      </dgm:t>
    </dgm:pt>
    <dgm:pt modelId="{7384FD96-4A4C-4BCB-AB3D-8508D2228352}" type="parTrans" cxnId="{43177901-E10E-4A2E-B487-D90386F30D51}">
      <dgm:prSet/>
      <dgm:spPr/>
      <dgm:t>
        <a:bodyPr/>
        <a:lstStyle/>
        <a:p>
          <a:endParaRPr lang="en-US"/>
        </a:p>
      </dgm:t>
    </dgm:pt>
    <dgm:pt modelId="{8A547E4D-743A-487D-9D6B-B9EF46857457}" type="sibTrans" cxnId="{43177901-E10E-4A2E-B487-D90386F30D51}">
      <dgm:prSet/>
      <dgm:spPr/>
      <dgm:t>
        <a:bodyPr/>
        <a:lstStyle/>
        <a:p>
          <a:endParaRPr lang="en-US"/>
        </a:p>
      </dgm:t>
    </dgm:pt>
    <dgm:pt modelId="{93BB7D11-8C9B-4509-B86F-95FE6647EEAD}">
      <dgm:prSet/>
      <dgm:spPr/>
      <dgm:t>
        <a:bodyPr/>
        <a:lstStyle/>
        <a:p>
          <a:r>
            <a:rPr lang="en-US" dirty="0" err="1"/>
            <a:t>Genspark</a:t>
          </a:r>
          <a:endParaRPr lang="en-US" dirty="0"/>
        </a:p>
      </dgm:t>
    </dgm:pt>
    <dgm:pt modelId="{9B1BF63B-D57A-4CFA-B157-52F81BC2D742}" type="parTrans" cxnId="{5D900C61-D2D3-48E4-B429-2B32E3DA8FBF}">
      <dgm:prSet/>
      <dgm:spPr/>
      <dgm:t>
        <a:bodyPr/>
        <a:lstStyle/>
        <a:p>
          <a:endParaRPr lang="en-US"/>
        </a:p>
      </dgm:t>
    </dgm:pt>
    <dgm:pt modelId="{680F21B8-3FE7-45EA-AEAD-1C711413D377}" type="sibTrans" cxnId="{5D900C61-D2D3-48E4-B429-2B32E3DA8FBF}">
      <dgm:prSet/>
      <dgm:spPr/>
      <dgm:t>
        <a:bodyPr/>
        <a:lstStyle/>
        <a:p>
          <a:endParaRPr lang="en-US"/>
        </a:p>
      </dgm:t>
    </dgm:pt>
    <dgm:pt modelId="{D2325CEA-9E09-4B8B-810E-2867C5E1887B}">
      <dgm:prSet/>
      <dgm:spPr/>
      <dgm:t>
        <a:bodyPr/>
        <a:lstStyle/>
        <a:p>
          <a:r>
            <a:rPr lang="en-US" dirty="0"/>
            <a:t>Notion AI</a:t>
          </a:r>
        </a:p>
      </dgm:t>
    </dgm:pt>
    <dgm:pt modelId="{EA18318D-9B52-474C-9A86-21E35D479BE7}" type="parTrans" cxnId="{BD284BDD-1383-42B4-B396-C6B8C4B2FBF9}">
      <dgm:prSet/>
      <dgm:spPr/>
      <dgm:t>
        <a:bodyPr/>
        <a:lstStyle/>
        <a:p>
          <a:endParaRPr lang="en-US"/>
        </a:p>
      </dgm:t>
    </dgm:pt>
    <dgm:pt modelId="{423F0C19-FF9C-47D0-BABC-3CF659987970}" type="sibTrans" cxnId="{BD284BDD-1383-42B4-B396-C6B8C4B2FBF9}">
      <dgm:prSet/>
      <dgm:spPr/>
      <dgm:t>
        <a:bodyPr/>
        <a:lstStyle/>
        <a:p>
          <a:endParaRPr lang="en-US"/>
        </a:p>
      </dgm:t>
    </dgm:pt>
    <dgm:pt modelId="{703CA5FF-D645-4395-9B5A-DADA756F2948}">
      <dgm:prSet/>
      <dgm:spPr/>
      <dgm:t>
        <a:bodyPr/>
        <a:lstStyle/>
        <a:p>
          <a:r>
            <a:rPr lang="ko-KR" dirty="0"/>
            <a:t>문서 시각화 자동화</a:t>
          </a:r>
          <a:endParaRPr lang="en-US" dirty="0"/>
        </a:p>
      </dgm:t>
    </dgm:pt>
    <dgm:pt modelId="{62E9CB73-2678-435D-9E92-12554C45B198}" type="parTrans" cxnId="{3011FC14-65A3-4535-AD36-703C9C0D8EBD}">
      <dgm:prSet/>
      <dgm:spPr/>
      <dgm:t>
        <a:bodyPr/>
        <a:lstStyle/>
        <a:p>
          <a:endParaRPr lang="en-US"/>
        </a:p>
      </dgm:t>
    </dgm:pt>
    <dgm:pt modelId="{41F90793-D041-4E8F-9656-88C93D4A3ACD}" type="sibTrans" cxnId="{3011FC14-65A3-4535-AD36-703C9C0D8EBD}">
      <dgm:prSet/>
      <dgm:spPr/>
      <dgm:t>
        <a:bodyPr/>
        <a:lstStyle/>
        <a:p>
          <a:endParaRPr lang="en-US"/>
        </a:p>
      </dgm:t>
    </dgm:pt>
    <dgm:pt modelId="{0A614BB3-CF2D-418E-AF46-0257EE82B58C}">
      <dgm:prSet/>
      <dgm:spPr/>
      <dgm:t>
        <a:bodyPr/>
        <a:lstStyle/>
        <a:p>
          <a:r>
            <a:rPr lang="en-US"/>
            <a:t>Napkin</a:t>
          </a:r>
        </a:p>
      </dgm:t>
    </dgm:pt>
    <dgm:pt modelId="{7DE86F64-58BB-4193-A601-273DD56C028B}" type="parTrans" cxnId="{AFC33C1C-F7EA-4379-BBBC-A0559ACCD9DD}">
      <dgm:prSet/>
      <dgm:spPr/>
      <dgm:t>
        <a:bodyPr/>
        <a:lstStyle/>
        <a:p>
          <a:endParaRPr lang="en-US"/>
        </a:p>
      </dgm:t>
    </dgm:pt>
    <dgm:pt modelId="{01118A50-4C08-4262-9592-D0FEB95A3C2F}" type="sibTrans" cxnId="{AFC33C1C-F7EA-4379-BBBC-A0559ACCD9DD}">
      <dgm:prSet/>
      <dgm:spPr/>
      <dgm:t>
        <a:bodyPr/>
        <a:lstStyle/>
        <a:p>
          <a:endParaRPr lang="en-US"/>
        </a:p>
      </dgm:t>
    </dgm:pt>
    <dgm:pt modelId="{6683B5D9-574D-4426-9569-988B61A1EC4A}">
      <dgm:prSet/>
      <dgm:spPr/>
      <dgm:t>
        <a:bodyPr/>
        <a:lstStyle/>
        <a:p>
          <a:r>
            <a:rPr lang="en-US" dirty="0"/>
            <a:t>PPT </a:t>
          </a:r>
          <a:r>
            <a:rPr lang="ko-KR" dirty="0"/>
            <a:t>자동 생성</a:t>
          </a:r>
          <a:endParaRPr lang="en-US" dirty="0"/>
        </a:p>
      </dgm:t>
    </dgm:pt>
    <dgm:pt modelId="{28DC73F4-265D-4367-8C35-FCD0F9922D53}" type="parTrans" cxnId="{1822EFAB-C486-46CE-9F1E-F6F8DC8F602A}">
      <dgm:prSet/>
      <dgm:spPr/>
      <dgm:t>
        <a:bodyPr/>
        <a:lstStyle/>
        <a:p>
          <a:endParaRPr lang="en-US"/>
        </a:p>
      </dgm:t>
    </dgm:pt>
    <dgm:pt modelId="{993DE1C3-0B42-48E3-A664-5380F586B328}" type="sibTrans" cxnId="{1822EFAB-C486-46CE-9F1E-F6F8DC8F602A}">
      <dgm:prSet/>
      <dgm:spPr/>
      <dgm:t>
        <a:bodyPr/>
        <a:lstStyle/>
        <a:p>
          <a:endParaRPr lang="en-US"/>
        </a:p>
      </dgm:t>
    </dgm:pt>
    <dgm:pt modelId="{FB900DAD-74E3-4889-80CE-B6688302A9E9}">
      <dgm:prSet/>
      <dgm:spPr/>
      <dgm:t>
        <a:bodyPr/>
        <a:lstStyle/>
        <a:p>
          <a:r>
            <a:rPr lang="en-US" dirty="0"/>
            <a:t>Gamma</a:t>
          </a:r>
        </a:p>
      </dgm:t>
    </dgm:pt>
    <dgm:pt modelId="{7731E852-AB0E-4E80-979A-C30251B7F8CE}" type="parTrans" cxnId="{D568EC64-B0DD-4911-90EA-C17EEA93B2C5}">
      <dgm:prSet/>
      <dgm:spPr/>
      <dgm:t>
        <a:bodyPr/>
        <a:lstStyle/>
        <a:p>
          <a:endParaRPr lang="en-US"/>
        </a:p>
      </dgm:t>
    </dgm:pt>
    <dgm:pt modelId="{0D77F751-6802-4AA5-B600-726703452943}" type="sibTrans" cxnId="{D568EC64-B0DD-4911-90EA-C17EEA93B2C5}">
      <dgm:prSet/>
      <dgm:spPr/>
      <dgm:t>
        <a:bodyPr/>
        <a:lstStyle/>
        <a:p>
          <a:endParaRPr lang="en-US"/>
        </a:p>
      </dgm:t>
    </dgm:pt>
    <dgm:pt modelId="{5A9E0F77-2C06-4F3F-9878-2DA3835C8312}">
      <dgm:prSet/>
      <dgm:spPr/>
      <dgm:t>
        <a:bodyPr/>
        <a:lstStyle/>
        <a:p>
          <a:r>
            <a:rPr lang="en-US" dirty="0" err="1"/>
            <a:t>Goover</a:t>
          </a:r>
          <a:endParaRPr lang="en-US" dirty="0"/>
        </a:p>
      </dgm:t>
    </dgm:pt>
    <dgm:pt modelId="{D474682A-3CAC-4836-889E-B76F163A571F}" type="parTrans" cxnId="{E7498619-5F82-4B70-AE39-E975931DE28F}">
      <dgm:prSet/>
      <dgm:spPr/>
      <dgm:t>
        <a:bodyPr/>
        <a:lstStyle/>
        <a:p>
          <a:endParaRPr lang="en-US"/>
        </a:p>
      </dgm:t>
    </dgm:pt>
    <dgm:pt modelId="{79AAB1D9-02B6-434A-B336-B63768548A57}" type="sibTrans" cxnId="{E7498619-5F82-4B70-AE39-E975931DE28F}">
      <dgm:prSet/>
      <dgm:spPr/>
      <dgm:t>
        <a:bodyPr/>
        <a:lstStyle/>
        <a:p>
          <a:endParaRPr lang="en-US"/>
        </a:p>
      </dgm:t>
    </dgm:pt>
    <dgm:pt modelId="{8FAD9E46-EACB-45B1-A098-823B3B6B5AA5}" type="pres">
      <dgm:prSet presAssocID="{52DAD26F-08F8-4AF2-AC2C-2E54D2CB6A9B}" presName="diagram" presStyleCnt="0">
        <dgm:presLayoutVars>
          <dgm:dir/>
          <dgm:resizeHandles val="exact"/>
        </dgm:presLayoutVars>
      </dgm:prSet>
      <dgm:spPr/>
    </dgm:pt>
    <dgm:pt modelId="{7A424143-5349-4B4F-91E2-90894417CFAA}" type="pres">
      <dgm:prSet presAssocID="{1E57CE73-4CFE-4604-9D21-B0E0A679D1F7}" presName="node" presStyleLbl="node1" presStyleIdx="0" presStyleCnt="3">
        <dgm:presLayoutVars>
          <dgm:bulletEnabled val="1"/>
        </dgm:presLayoutVars>
      </dgm:prSet>
      <dgm:spPr/>
    </dgm:pt>
    <dgm:pt modelId="{87205E75-7FD9-455F-863A-A2C66473E890}" type="pres">
      <dgm:prSet presAssocID="{8A547E4D-743A-487D-9D6B-B9EF46857457}" presName="sibTrans" presStyleCnt="0"/>
      <dgm:spPr/>
    </dgm:pt>
    <dgm:pt modelId="{CA823B72-C545-44E3-ACE5-2AB473F00235}" type="pres">
      <dgm:prSet presAssocID="{703CA5FF-D645-4395-9B5A-DADA756F2948}" presName="node" presStyleLbl="node1" presStyleIdx="1" presStyleCnt="3">
        <dgm:presLayoutVars>
          <dgm:bulletEnabled val="1"/>
        </dgm:presLayoutVars>
      </dgm:prSet>
      <dgm:spPr/>
    </dgm:pt>
    <dgm:pt modelId="{5CF55C93-D91F-456A-BE36-76B2303DE6DB}" type="pres">
      <dgm:prSet presAssocID="{41F90793-D041-4E8F-9656-88C93D4A3ACD}" presName="sibTrans" presStyleCnt="0"/>
      <dgm:spPr/>
    </dgm:pt>
    <dgm:pt modelId="{198B279E-0E8A-4E3B-8B0A-BD26F016FB68}" type="pres">
      <dgm:prSet presAssocID="{6683B5D9-574D-4426-9569-988B61A1EC4A}" presName="node" presStyleLbl="node1" presStyleIdx="2" presStyleCnt="3">
        <dgm:presLayoutVars>
          <dgm:bulletEnabled val="1"/>
        </dgm:presLayoutVars>
      </dgm:prSet>
      <dgm:spPr/>
    </dgm:pt>
  </dgm:ptLst>
  <dgm:cxnLst>
    <dgm:cxn modelId="{43177901-E10E-4A2E-B487-D90386F30D51}" srcId="{52DAD26F-08F8-4AF2-AC2C-2E54D2CB6A9B}" destId="{1E57CE73-4CFE-4604-9D21-B0E0A679D1F7}" srcOrd="0" destOrd="0" parTransId="{7384FD96-4A4C-4BCB-AB3D-8508D2228352}" sibTransId="{8A547E4D-743A-487D-9D6B-B9EF46857457}"/>
    <dgm:cxn modelId="{CD78AE0B-4A1A-4E56-BB23-D268E487CD0C}" type="presOf" srcId="{703CA5FF-D645-4395-9B5A-DADA756F2948}" destId="{CA823B72-C545-44E3-ACE5-2AB473F00235}" srcOrd="0" destOrd="0" presId="urn:microsoft.com/office/officeart/2005/8/layout/default"/>
    <dgm:cxn modelId="{3011FC14-65A3-4535-AD36-703C9C0D8EBD}" srcId="{52DAD26F-08F8-4AF2-AC2C-2E54D2CB6A9B}" destId="{703CA5FF-D645-4395-9B5A-DADA756F2948}" srcOrd="1" destOrd="0" parTransId="{62E9CB73-2678-435D-9E92-12554C45B198}" sibTransId="{41F90793-D041-4E8F-9656-88C93D4A3ACD}"/>
    <dgm:cxn modelId="{E7498619-5F82-4B70-AE39-E975931DE28F}" srcId="{1E57CE73-4CFE-4604-9D21-B0E0A679D1F7}" destId="{5A9E0F77-2C06-4F3F-9878-2DA3835C8312}" srcOrd="2" destOrd="0" parTransId="{D474682A-3CAC-4836-889E-B76F163A571F}" sibTransId="{79AAB1D9-02B6-434A-B336-B63768548A57}"/>
    <dgm:cxn modelId="{AFC33C1C-F7EA-4379-BBBC-A0559ACCD9DD}" srcId="{703CA5FF-D645-4395-9B5A-DADA756F2948}" destId="{0A614BB3-CF2D-418E-AF46-0257EE82B58C}" srcOrd="0" destOrd="0" parTransId="{7DE86F64-58BB-4193-A601-273DD56C028B}" sibTransId="{01118A50-4C08-4262-9592-D0FEB95A3C2F}"/>
    <dgm:cxn modelId="{30D5A22A-D230-4390-B323-14F33CBDA1C1}" type="presOf" srcId="{93BB7D11-8C9B-4509-B86F-95FE6647EEAD}" destId="{7A424143-5349-4B4F-91E2-90894417CFAA}" srcOrd="0" destOrd="1" presId="urn:microsoft.com/office/officeart/2005/8/layout/default"/>
    <dgm:cxn modelId="{5D900C61-D2D3-48E4-B429-2B32E3DA8FBF}" srcId="{1E57CE73-4CFE-4604-9D21-B0E0A679D1F7}" destId="{93BB7D11-8C9B-4509-B86F-95FE6647EEAD}" srcOrd="0" destOrd="0" parTransId="{9B1BF63B-D57A-4CFA-B157-52F81BC2D742}" sibTransId="{680F21B8-3FE7-45EA-AEAD-1C711413D377}"/>
    <dgm:cxn modelId="{D568EC64-B0DD-4911-90EA-C17EEA93B2C5}" srcId="{6683B5D9-574D-4426-9569-988B61A1EC4A}" destId="{FB900DAD-74E3-4889-80CE-B6688302A9E9}" srcOrd="0" destOrd="0" parTransId="{7731E852-AB0E-4E80-979A-C30251B7F8CE}" sibTransId="{0D77F751-6802-4AA5-B600-726703452943}"/>
    <dgm:cxn modelId="{6E12BC46-D478-4F0B-A9ED-01BA4D52AF46}" type="presOf" srcId="{D2325CEA-9E09-4B8B-810E-2867C5E1887B}" destId="{7A424143-5349-4B4F-91E2-90894417CFAA}" srcOrd="0" destOrd="2" presId="urn:microsoft.com/office/officeart/2005/8/layout/default"/>
    <dgm:cxn modelId="{C207A273-B63D-4FED-AC7E-CD35390E70E1}" type="presOf" srcId="{1E57CE73-4CFE-4604-9D21-B0E0A679D1F7}" destId="{7A424143-5349-4B4F-91E2-90894417CFAA}" srcOrd="0" destOrd="0" presId="urn:microsoft.com/office/officeart/2005/8/layout/default"/>
    <dgm:cxn modelId="{8B386FA6-2546-4470-9E5B-07644CE78F00}" type="presOf" srcId="{6683B5D9-574D-4426-9569-988B61A1EC4A}" destId="{198B279E-0E8A-4E3B-8B0A-BD26F016FB68}" srcOrd="0" destOrd="0" presId="urn:microsoft.com/office/officeart/2005/8/layout/default"/>
    <dgm:cxn modelId="{CD075BAA-707B-438A-931F-E728FC571105}" type="presOf" srcId="{52DAD26F-08F8-4AF2-AC2C-2E54D2CB6A9B}" destId="{8FAD9E46-EACB-45B1-A098-823B3B6B5AA5}" srcOrd="0" destOrd="0" presId="urn:microsoft.com/office/officeart/2005/8/layout/default"/>
    <dgm:cxn modelId="{1822EFAB-C486-46CE-9F1E-F6F8DC8F602A}" srcId="{52DAD26F-08F8-4AF2-AC2C-2E54D2CB6A9B}" destId="{6683B5D9-574D-4426-9569-988B61A1EC4A}" srcOrd="2" destOrd="0" parTransId="{28DC73F4-265D-4367-8C35-FCD0F9922D53}" sibTransId="{993DE1C3-0B42-48E3-A664-5380F586B328}"/>
    <dgm:cxn modelId="{474442B4-F658-43B5-8EF8-260DC4F5357A}" type="presOf" srcId="{FB900DAD-74E3-4889-80CE-B6688302A9E9}" destId="{198B279E-0E8A-4E3B-8B0A-BD26F016FB68}" srcOrd="0" destOrd="1" presId="urn:microsoft.com/office/officeart/2005/8/layout/default"/>
    <dgm:cxn modelId="{A647EAC3-BE27-4B71-9750-8013B864648D}" type="presOf" srcId="{5A9E0F77-2C06-4F3F-9878-2DA3835C8312}" destId="{7A424143-5349-4B4F-91E2-90894417CFAA}" srcOrd="0" destOrd="3" presId="urn:microsoft.com/office/officeart/2005/8/layout/default"/>
    <dgm:cxn modelId="{2CCC71D2-216C-4730-B6A6-E700874C1A72}" type="presOf" srcId="{0A614BB3-CF2D-418E-AF46-0257EE82B58C}" destId="{CA823B72-C545-44E3-ACE5-2AB473F00235}" srcOrd="0" destOrd="1" presId="urn:microsoft.com/office/officeart/2005/8/layout/default"/>
    <dgm:cxn modelId="{BD284BDD-1383-42B4-B396-C6B8C4B2FBF9}" srcId="{1E57CE73-4CFE-4604-9D21-B0E0A679D1F7}" destId="{D2325CEA-9E09-4B8B-810E-2867C5E1887B}" srcOrd="1" destOrd="0" parTransId="{EA18318D-9B52-474C-9A86-21E35D479BE7}" sibTransId="{423F0C19-FF9C-47D0-BABC-3CF659987970}"/>
    <dgm:cxn modelId="{0161318B-8EA2-4579-8820-97FD39EC2269}" type="presParOf" srcId="{8FAD9E46-EACB-45B1-A098-823B3B6B5AA5}" destId="{7A424143-5349-4B4F-91E2-90894417CFAA}" srcOrd="0" destOrd="0" presId="urn:microsoft.com/office/officeart/2005/8/layout/default"/>
    <dgm:cxn modelId="{62FE6474-6741-4109-AC73-19262629E63D}" type="presParOf" srcId="{8FAD9E46-EACB-45B1-A098-823B3B6B5AA5}" destId="{87205E75-7FD9-455F-863A-A2C66473E890}" srcOrd="1" destOrd="0" presId="urn:microsoft.com/office/officeart/2005/8/layout/default"/>
    <dgm:cxn modelId="{85738BF5-E3FE-4190-9D55-36989B45D178}" type="presParOf" srcId="{8FAD9E46-EACB-45B1-A098-823B3B6B5AA5}" destId="{CA823B72-C545-44E3-ACE5-2AB473F00235}" srcOrd="2" destOrd="0" presId="urn:microsoft.com/office/officeart/2005/8/layout/default"/>
    <dgm:cxn modelId="{7132190E-1BA0-49B2-A987-F22D3FC46F2C}" type="presParOf" srcId="{8FAD9E46-EACB-45B1-A098-823B3B6B5AA5}" destId="{5CF55C93-D91F-456A-BE36-76B2303DE6DB}" srcOrd="3" destOrd="0" presId="urn:microsoft.com/office/officeart/2005/8/layout/default"/>
    <dgm:cxn modelId="{4D238815-11D1-47A5-AB3C-996A3A86E716}" type="presParOf" srcId="{8FAD9E46-EACB-45B1-A098-823B3B6B5AA5}" destId="{198B279E-0E8A-4E3B-8B0A-BD26F016FB6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7ABA4-B29C-426D-B7FD-2FA2DBDEFF9E}">
      <dsp:nvSpPr>
        <dsp:cNvPr id="0" name=""/>
        <dsp:cNvSpPr/>
      </dsp:nvSpPr>
      <dsp:spPr>
        <a:xfrm rot="21300000">
          <a:off x="2188045" y="1069164"/>
          <a:ext cx="6139508" cy="537137"/>
        </a:xfrm>
        <a:prstGeom prst="mathMinus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5FC42-F4D8-4651-B536-CAC3BCCFADE5}">
      <dsp:nvSpPr>
        <dsp:cNvPr id="0" name=""/>
        <dsp:cNvSpPr/>
      </dsp:nvSpPr>
      <dsp:spPr>
        <a:xfrm>
          <a:off x="1261872" y="133773"/>
          <a:ext cx="3154680" cy="1070186"/>
        </a:xfrm>
        <a:prstGeom prst="downArrow">
          <a:avLst/>
        </a:prstGeom>
        <a:solidFill>
          <a:srgbClr val="5C98E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86378-FFF7-49FB-A4E4-0669EC7F69B0}">
      <dsp:nvSpPr>
        <dsp:cNvPr id="0" name=""/>
        <dsp:cNvSpPr/>
      </dsp:nvSpPr>
      <dsp:spPr>
        <a:xfrm>
          <a:off x="5573268" y="0"/>
          <a:ext cx="3364992" cy="1123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최대의 결과</a:t>
          </a:r>
          <a:endParaRPr lang="en-US" sz="20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품질</a:t>
          </a:r>
          <a:r>
            <a:rPr lang="en-US" sz="1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1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향상</a:t>
          </a:r>
          <a:endParaRPr lang="en-US" sz="16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sp:txBody>
      <dsp:txXfrm>
        <a:off x="5573268" y="0"/>
        <a:ext cx="3364992" cy="1123696"/>
      </dsp:txXfrm>
    </dsp:sp>
    <dsp:sp modelId="{3E8166C3-4C1A-469A-959B-E5CD946EFFE7}">
      <dsp:nvSpPr>
        <dsp:cNvPr id="0" name=""/>
        <dsp:cNvSpPr/>
      </dsp:nvSpPr>
      <dsp:spPr>
        <a:xfrm>
          <a:off x="6099048" y="1471506"/>
          <a:ext cx="3154680" cy="1070186"/>
        </a:xfrm>
        <a:prstGeom prst="upArrow">
          <a:avLst/>
        </a:prstGeom>
        <a:solidFill>
          <a:srgbClr val="6B4C4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F306F-1906-471B-B376-797F81343FA5}">
      <dsp:nvSpPr>
        <dsp:cNvPr id="0" name=""/>
        <dsp:cNvSpPr/>
      </dsp:nvSpPr>
      <dsp:spPr>
        <a:xfrm>
          <a:off x="1577340" y="1551770"/>
          <a:ext cx="3364992" cy="1123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자원 최소화</a:t>
          </a:r>
          <a:endParaRPr lang="en-US" sz="20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시간</a:t>
          </a:r>
          <a:r>
            <a:rPr lang="en-US" sz="1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1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절약</a:t>
          </a:r>
          <a:endParaRPr lang="en-US" sz="16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비용 절감</a:t>
          </a:r>
          <a:endParaRPr lang="en-US" sz="1600" kern="1200">
            <a:latin typeface="한컴산뜻돋움" panose="02000000000000000000" pitchFamily="2" charset="-127"/>
            <a:ea typeface="한컴산뜻돋움" panose="02000000000000000000" pitchFamily="2" charset="-127"/>
          </a:endParaRPr>
        </a:p>
      </dsp:txBody>
      <dsp:txXfrm>
        <a:off x="1577340" y="1551770"/>
        <a:ext cx="3364992" cy="11236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E845F-A3C8-43A6-B927-65310834765D}">
      <dsp:nvSpPr>
        <dsp:cNvPr id="0" name=""/>
        <dsp:cNvSpPr/>
      </dsp:nvSpPr>
      <dsp:spPr>
        <a:xfrm>
          <a:off x="0" y="1246278"/>
          <a:ext cx="10885487" cy="166170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58BB6-18CF-4A01-A6B4-C51F6A4A35F4}">
      <dsp:nvSpPr>
        <dsp:cNvPr id="0" name=""/>
        <dsp:cNvSpPr/>
      </dsp:nvSpPr>
      <dsp:spPr>
        <a:xfrm>
          <a:off x="2690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자료 수집</a:t>
          </a:r>
          <a:endParaRPr lang="en-US" sz="2200" kern="1200" dirty="0"/>
        </a:p>
      </dsp:txBody>
      <dsp:txXfrm>
        <a:off x="2690" y="0"/>
        <a:ext cx="1566649" cy="1661704"/>
      </dsp:txXfrm>
    </dsp:sp>
    <dsp:sp modelId="{14ECF204-BA23-46BE-B23E-1C43DA52EB7B}">
      <dsp:nvSpPr>
        <dsp:cNvPr id="0" name=""/>
        <dsp:cNvSpPr/>
      </dsp:nvSpPr>
      <dsp:spPr>
        <a:xfrm>
          <a:off x="578302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CAA80-DDE8-44E4-BB0F-0BFC8FFD070C}">
      <dsp:nvSpPr>
        <dsp:cNvPr id="0" name=""/>
        <dsp:cNvSpPr/>
      </dsp:nvSpPr>
      <dsp:spPr>
        <a:xfrm>
          <a:off x="1647672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분석 요약</a:t>
          </a:r>
          <a:endParaRPr lang="en-US" sz="2200" kern="1200" dirty="0"/>
        </a:p>
      </dsp:txBody>
      <dsp:txXfrm>
        <a:off x="1647672" y="2492556"/>
        <a:ext cx="1566649" cy="1661704"/>
      </dsp:txXfrm>
    </dsp:sp>
    <dsp:sp modelId="{EFF7B539-5510-4BC7-A054-2AD6DBF3C8B1}">
      <dsp:nvSpPr>
        <dsp:cNvPr id="0" name=""/>
        <dsp:cNvSpPr/>
      </dsp:nvSpPr>
      <dsp:spPr>
        <a:xfrm>
          <a:off x="2223283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D9458-C5B5-4E76-96B5-B7FBC8F432C7}">
      <dsp:nvSpPr>
        <dsp:cNvPr id="0" name=""/>
        <dsp:cNvSpPr/>
      </dsp:nvSpPr>
      <dsp:spPr>
        <a:xfrm>
          <a:off x="3292653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보고서 자동 작성</a:t>
          </a:r>
          <a:endParaRPr lang="en-US" sz="2200" kern="1200"/>
        </a:p>
      </dsp:txBody>
      <dsp:txXfrm>
        <a:off x="3292653" y="0"/>
        <a:ext cx="1566649" cy="1661704"/>
      </dsp:txXfrm>
    </dsp:sp>
    <dsp:sp modelId="{86CC73CC-55C0-40B3-9E85-2BDA614DB4BE}">
      <dsp:nvSpPr>
        <dsp:cNvPr id="0" name=""/>
        <dsp:cNvSpPr/>
      </dsp:nvSpPr>
      <dsp:spPr>
        <a:xfrm>
          <a:off x="3868265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886AA-6C10-4E39-AA9E-4E70FD9C653B}">
      <dsp:nvSpPr>
        <dsp:cNvPr id="0" name=""/>
        <dsp:cNvSpPr/>
      </dsp:nvSpPr>
      <dsp:spPr>
        <a:xfrm>
          <a:off x="4937635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PPT </a:t>
          </a:r>
          <a:r>
            <a:rPr lang="ko-KR" sz="2200" kern="1200"/>
            <a:t>및 엑셀 자동 생성</a:t>
          </a:r>
          <a:endParaRPr lang="en-US" sz="2200" kern="1200"/>
        </a:p>
      </dsp:txBody>
      <dsp:txXfrm>
        <a:off x="4937635" y="2492556"/>
        <a:ext cx="1566649" cy="1661704"/>
      </dsp:txXfrm>
    </dsp:sp>
    <dsp:sp modelId="{E5538BA2-D511-41EF-9882-47C1E348DC0E}">
      <dsp:nvSpPr>
        <dsp:cNvPr id="0" name=""/>
        <dsp:cNvSpPr/>
      </dsp:nvSpPr>
      <dsp:spPr>
        <a:xfrm>
          <a:off x="5513246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28DDD-D47E-4B6F-B405-182419E44690}">
      <dsp:nvSpPr>
        <dsp:cNvPr id="0" name=""/>
        <dsp:cNvSpPr/>
      </dsp:nvSpPr>
      <dsp:spPr>
        <a:xfrm>
          <a:off x="6582616" y="0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편집</a:t>
          </a:r>
          <a:r>
            <a:rPr lang="en-US" sz="2200" kern="1200"/>
            <a:t>/</a:t>
          </a:r>
          <a:r>
            <a:rPr lang="ko-KR" sz="2200" kern="1200"/>
            <a:t>검증</a:t>
          </a:r>
          <a:endParaRPr lang="en-US" sz="2200" kern="1200"/>
        </a:p>
      </dsp:txBody>
      <dsp:txXfrm>
        <a:off x="6582616" y="0"/>
        <a:ext cx="1566649" cy="1661704"/>
      </dsp:txXfrm>
    </dsp:sp>
    <dsp:sp modelId="{7C528DE1-5457-4C05-A201-C00ACD749C36}">
      <dsp:nvSpPr>
        <dsp:cNvPr id="0" name=""/>
        <dsp:cNvSpPr/>
      </dsp:nvSpPr>
      <dsp:spPr>
        <a:xfrm>
          <a:off x="7158228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74E4C0-C8E6-4D9C-BFB4-9FDF979F96FF}">
      <dsp:nvSpPr>
        <dsp:cNvPr id="0" name=""/>
        <dsp:cNvSpPr/>
      </dsp:nvSpPr>
      <dsp:spPr>
        <a:xfrm>
          <a:off x="8227598" y="2492556"/>
          <a:ext cx="1566649" cy="1661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최종 배포</a:t>
          </a:r>
          <a:endParaRPr lang="en-US" sz="2200" kern="1200" dirty="0"/>
        </a:p>
      </dsp:txBody>
      <dsp:txXfrm>
        <a:off x="8227598" y="2492556"/>
        <a:ext cx="1566649" cy="1661704"/>
      </dsp:txXfrm>
    </dsp:sp>
    <dsp:sp modelId="{CC044329-444D-42B0-86D6-6B9F9A809D8B}">
      <dsp:nvSpPr>
        <dsp:cNvPr id="0" name=""/>
        <dsp:cNvSpPr/>
      </dsp:nvSpPr>
      <dsp:spPr>
        <a:xfrm>
          <a:off x="8803209" y="1869417"/>
          <a:ext cx="415426" cy="4154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1D86E-C0AB-486E-A04B-EBDD96A43F48}">
      <dsp:nvSpPr>
        <dsp:cNvPr id="0" name=""/>
        <dsp:cNvSpPr/>
      </dsp:nvSpPr>
      <dsp:spPr>
        <a:xfrm>
          <a:off x="423542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예</a:t>
          </a:r>
          <a:r>
            <a:rPr lang="en-US" sz="1400" kern="1200" dirty="0"/>
            <a:t>) </a:t>
          </a:r>
          <a:r>
            <a:rPr lang="ko-KR" sz="1400" kern="1200" dirty="0"/>
            <a:t>교육 행정 개선</a:t>
          </a:r>
          <a:r>
            <a:rPr lang="en-US" sz="1400" kern="1200" dirty="0"/>
            <a:t>, </a:t>
          </a:r>
          <a:r>
            <a:rPr lang="ko-KR" sz="1400" kern="1200" dirty="0"/>
            <a:t>학생 만족도 분석</a:t>
          </a:r>
          <a:r>
            <a:rPr lang="en-US" sz="1400" kern="1200" dirty="0"/>
            <a:t>, </a:t>
          </a:r>
          <a:r>
            <a:rPr lang="ko-KR" sz="1400" kern="1200" dirty="0"/>
            <a:t>상담 서비스 강화</a:t>
          </a:r>
          <a:r>
            <a:rPr lang="en-US" sz="1400" kern="1200" dirty="0"/>
            <a:t>, </a:t>
          </a:r>
          <a:r>
            <a:rPr lang="ko-KR" sz="1400" kern="1200" dirty="0"/>
            <a:t>취업 지원 확대</a:t>
          </a:r>
          <a:endParaRPr lang="en-US" sz="1400" kern="1200" dirty="0"/>
        </a:p>
      </dsp:txBody>
      <dsp:txXfrm>
        <a:off x="472609" y="1158658"/>
        <a:ext cx="2486952" cy="1577131"/>
      </dsp:txXfrm>
    </dsp:sp>
    <dsp:sp modelId="{BEABA186-DF1E-493C-9236-4E8D49DDA895}">
      <dsp:nvSpPr>
        <dsp:cNvPr id="0" name=""/>
        <dsp:cNvSpPr/>
      </dsp:nvSpPr>
      <dsp:spPr>
        <a:xfrm>
          <a:off x="1846782" y="1511413"/>
          <a:ext cx="3007450" cy="3007450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3CEBB-D6AF-476C-985F-7AE02A7BE497}">
      <dsp:nvSpPr>
        <dsp:cNvPr id="0" name=""/>
        <dsp:cNvSpPr/>
      </dsp:nvSpPr>
      <dsp:spPr>
        <a:xfrm>
          <a:off x="998006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/>
            <a:t>개념 및 키워드 입력</a:t>
          </a:r>
          <a:endParaRPr lang="en-US" sz="2000" kern="1200" dirty="0"/>
        </a:p>
      </dsp:txBody>
      <dsp:txXfrm>
        <a:off x="1024770" y="2811620"/>
        <a:ext cx="2244326" cy="860252"/>
      </dsp:txXfrm>
    </dsp:sp>
    <dsp:sp modelId="{C6C97120-C555-4483-BBE5-5BEC9BA612F1}">
      <dsp:nvSpPr>
        <dsp:cNvPr id="0" name=""/>
        <dsp:cNvSpPr/>
      </dsp:nvSpPr>
      <dsp:spPr>
        <a:xfrm>
          <a:off x="3821640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Napkin</a:t>
          </a:r>
          <a:r>
            <a:rPr lang="ko-KR" sz="1400" kern="1200"/>
            <a:t>이 입력된 키워드를 자동으로 연결하여 트리형</a:t>
          </a:r>
          <a:r>
            <a:rPr lang="en-US" sz="1400" kern="1200"/>
            <a:t>/</a:t>
          </a:r>
          <a:r>
            <a:rPr lang="ko-KR" sz="1400" kern="1200"/>
            <a:t>네트워크형 구조 제안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/>
            <a:t>관련성 높은 개념을 </a:t>
          </a:r>
          <a:r>
            <a:rPr lang="en-US" sz="1400" kern="1200"/>
            <a:t>AI</a:t>
          </a:r>
          <a:r>
            <a:rPr lang="ko-KR" sz="1400" kern="1200"/>
            <a:t>가 제안 </a:t>
          </a:r>
          <a:r>
            <a:rPr lang="en-US" sz="1400" kern="1200"/>
            <a:t>(</a:t>
          </a:r>
          <a:r>
            <a:rPr lang="ko-KR" sz="1400" kern="1200"/>
            <a:t>연관 노트</a:t>
          </a:r>
          <a:r>
            <a:rPr lang="en-US" sz="1400" kern="1200"/>
            <a:t>, </a:t>
          </a:r>
          <a:r>
            <a:rPr lang="ko-KR" sz="1400" kern="1200"/>
            <a:t>추가 링크 등</a:t>
          </a:r>
          <a:r>
            <a:rPr lang="en-US" sz="1400" kern="1200"/>
            <a:t>)</a:t>
          </a:r>
        </a:p>
      </dsp:txBody>
      <dsp:txXfrm>
        <a:off x="3870707" y="1615548"/>
        <a:ext cx="2486952" cy="1577131"/>
      </dsp:txXfrm>
    </dsp:sp>
    <dsp:sp modelId="{49F8C39A-E155-44C2-9DC0-76B84184E29F}">
      <dsp:nvSpPr>
        <dsp:cNvPr id="0" name=""/>
        <dsp:cNvSpPr/>
      </dsp:nvSpPr>
      <dsp:spPr>
        <a:xfrm>
          <a:off x="5223338" y="-251125"/>
          <a:ext cx="3337767" cy="3337767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C0FEC-8B41-4165-BC01-6110194F0B2A}">
      <dsp:nvSpPr>
        <dsp:cNvPr id="0" name=""/>
        <dsp:cNvSpPr/>
      </dsp:nvSpPr>
      <dsp:spPr>
        <a:xfrm>
          <a:off x="4396104" y="652700"/>
          <a:ext cx="2297854" cy="913780"/>
        </a:xfrm>
        <a:prstGeom prst="roundRect">
          <a:avLst>
            <a:gd name="adj" fmla="val 10000"/>
          </a:avLst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/>
            <a:t>자동 관계도 생성</a:t>
          </a:r>
          <a:endParaRPr lang="en-US" sz="2000" kern="1200" dirty="0"/>
        </a:p>
      </dsp:txBody>
      <dsp:txXfrm>
        <a:off x="4422868" y="679464"/>
        <a:ext cx="2244326" cy="860252"/>
      </dsp:txXfrm>
    </dsp:sp>
    <dsp:sp modelId="{C864EE7B-7F8B-476F-8E50-4A5A50EC9B37}">
      <dsp:nvSpPr>
        <dsp:cNvPr id="0" name=""/>
        <dsp:cNvSpPr/>
      </dsp:nvSpPr>
      <dsp:spPr>
        <a:xfrm>
          <a:off x="7219739" y="1109591"/>
          <a:ext cx="2585086" cy="2132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 err="1"/>
            <a:t>관계선</a:t>
          </a:r>
          <a:r>
            <a:rPr lang="ko-KR" sz="1400" kern="1200" dirty="0"/>
            <a:t> 수정</a:t>
          </a:r>
          <a:r>
            <a:rPr lang="en-US" sz="1400" kern="1200" dirty="0"/>
            <a:t>, </a:t>
          </a:r>
          <a:r>
            <a:rPr lang="ko-KR" sz="1400" kern="1200" dirty="0"/>
            <a:t>추가 코멘트 작성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1400" kern="1200" dirty="0"/>
            <a:t>외부 문서 </a:t>
          </a:r>
          <a:r>
            <a:rPr lang="en-US" sz="1400" kern="1200" dirty="0"/>
            <a:t>(</a:t>
          </a:r>
          <a:r>
            <a:rPr lang="ko-KR" sz="1400" kern="1200" dirty="0"/>
            <a:t>예</a:t>
          </a:r>
          <a:r>
            <a:rPr lang="en-US" sz="1400" kern="1200" dirty="0"/>
            <a:t>: PDF </a:t>
          </a:r>
          <a:r>
            <a:rPr lang="ko-KR" sz="1400" kern="1200" dirty="0"/>
            <a:t>보고서</a:t>
          </a:r>
          <a:r>
            <a:rPr lang="en-US" sz="1400" kern="1200" dirty="0"/>
            <a:t>, AI </a:t>
          </a:r>
          <a:r>
            <a:rPr lang="ko-KR" sz="1400" kern="1200" dirty="0"/>
            <a:t>분석 요약</a:t>
          </a:r>
          <a:r>
            <a:rPr lang="en-US" sz="1400" kern="1200" dirty="0"/>
            <a:t>)</a:t>
          </a:r>
          <a:r>
            <a:rPr lang="ko-KR" sz="1400" kern="1200" dirty="0"/>
            <a:t>와 링크</a:t>
          </a:r>
          <a:endParaRPr lang="en-US" sz="1400" kern="1200" dirty="0"/>
        </a:p>
      </dsp:txBody>
      <dsp:txXfrm>
        <a:off x="7268806" y="1158658"/>
        <a:ext cx="2486952" cy="1577131"/>
      </dsp:txXfrm>
    </dsp:sp>
    <dsp:sp modelId="{0C2E5393-2420-4032-93EF-4A2C1812CB3C}">
      <dsp:nvSpPr>
        <dsp:cNvPr id="0" name=""/>
        <dsp:cNvSpPr/>
      </dsp:nvSpPr>
      <dsp:spPr>
        <a:xfrm>
          <a:off x="7794202" y="2784856"/>
          <a:ext cx="2297854" cy="913780"/>
        </a:xfrm>
        <a:prstGeom prst="roundRect">
          <a:avLst>
            <a:gd name="adj" fmla="val 10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000" kern="1200" dirty="0"/>
            <a:t>편집 및 상세화</a:t>
          </a:r>
          <a:endParaRPr lang="en-US" sz="2000" kern="1200" dirty="0"/>
        </a:p>
      </dsp:txBody>
      <dsp:txXfrm>
        <a:off x="7820966" y="2811620"/>
        <a:ext cx="2244326" cy="8602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E27A0-5AE8-4705-ABF0-B82561010926}">
      <dsp:nvSpPr>
        <dsp:cNvPr id="0" name=""/>
        <dsp:cNvSpPr/>
      </dsp:nvSpPr>
      <dsp:spPr>
        <a:xfrm>
          <a:off x="4509" y="1514910"/>
          <a:ext cx="2122581" cy="819316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BB41-2DE6-4CB2-B981-D276D0888575}">
      <dsp:nvSpPr>
        <dsp:cNvPr id="0" name=""/>
        <dsp:cNvSpPr/>
      </dsp:nvSpPr>
      <dsp:spPr>
        <a:xfrm>
          <a:off x="570531" y="1719739"/>
          <a:ext cx="1792402" cy="819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핵심 아이디어 입력</a:t>
          </a:r>
          <a:endParaRPr lang="en-US" sz="1400" kern="1200" dirty="0"/>
        </a:p>
      </dsp:txBody>
      <dsp:txXfrm>
        <a:off x="594528" y="1743736"/>
        <a:ext cx="1744408" cy="771322"/>
      </dsp:txXfrm>
    </dsp:sp>
    <dsp:sp modelId="{E6031B95-BB74-4D04-9805-17C66C22B2A3}">
      <dsp:nvSpPr>
        <dsp:cNvPr id="0" name=""/>
        <dsp:cNvSpPr/>
      </dsp:nvSpPr>
      <dsp:spPr>
        <a:xfrm>
          <a:off x="2428969" y="1514910"/>
          <a:ext cx="2122581" cy="819316"/>
        </a:xfrm>
        <a:prstGeom prst="chevron">
          <a:avLst>
            <a:gd name="adj" fmla="val 40000"/>
          </a:avLst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7E5D5-1533-4781-A2F7-A026A727E456}">
      <dsp:nvSpPr>
        <dsp:cNvPr id="0" name=""/>
        <dsp:cNvSpPr/>
      </dsp:nvSpPr>
      <dsp:spPr>
        <a:xfrm>
          <a:off x="2994991" y="1719739"/>
          <a:ext cx="1792402" cy="819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5865114"/>
              <a:satOff val="-13363"/>
              <a:lumOff val="5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자동 구조화 </a:t>
          </a:r>
          <a:r>
            <a:rPr lang="en-US" sz="1400" kern="1200" dirty="0"/>
            <a:t>(</a:t>
          </a:r>
          <a:r>
            <a:rPr lang="ko-KR" sz="1400" kern="1200" dirty="0"/>
            <a:t>목차</a:t>
          </a:r>
          <a:r>
            <a:rPr lang="en-US" sz="1400" kern="1200" dirty="0"/>
            <a:t>, </a:t>
          </a:r>
          <a:r>
            <a:rPr lang="ko-KR" sz="1400" kern="1200" dirty="0"/>
            <a:t>개요</a:t>
          </a:r>
          <a:r>
            <a:rPr lang="en-US" sz="1400" kern="1200" dirty="0"/>
            <a:t>, </a:t>
          </a:r>
          <a:r>
            <a:rPr lang="ko-KR" sz="1400" kern="1200" dirty="0"/>
            <a:t>세부 내용</a:t>
          </a:r>
          <a:r>
            <a:rPr lang="en-US" sz="1400" kern="1200" dirty="0"/>
            <a:t>)</a:t>
          </a:r>
        </a:p>
      </dsp:txBody>
      <dsp:txXfrm>
        <a:off x="3018988" y="1743736"/>
        <a:ext cx="1744408" cy="771322"/>
      </dsp:txXfrm>
    </dsp:sp>
    <dsp:sp modelId="{A9965866-65C1-476E-B2CA-04C2E07B6871}">
      <dsp:nvSpPr>
        <dsp:cNvPr id="0" name=""/>
        <dsp:cNvSpPr/>
      </dsp:nvSpPr>
      <dsp:spPr>
        <a:xfrm>
          <a:off x="4853429" y="1514910"/>
          <a:ext cx="2122581" cy="819316"/>
        </a:xfrm>
        <a:prstGeom prst="chevron">
          <a:avLst>
            <a:gd name="adj" fmla="val 40000"/>
          </a:avLst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D0403-5E3A-4DF7-9AF9-1DC1F0DE1D75}">
      <dsp:nvSpPr>
        <dsp:cNvPr id="0" name=""/>
        <dsp:cNvSpPr/>
      </dsp:nvSpPr>
      <dsp:spPr>
        <a:xfrm>
          <a:off x="5419451" y="1719739"/>
          <a:ext cx="1792402" cy="819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1730229"/>
              <a:satOff val="-26725"/>
              <a:lumOff val="107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디자인 및 이미지 자동 추천</a:t>
          </a:r>
          <a:endParaRPr lang="en-US" sz="1400" kern="1200" dirty="0"/>
        </a:p>
      </dsp:txBody>
      <dsp:txXfrm>
        <a:off x="5443448" y="1743736"/>
        <a:ext cx="1744408" cy="771322"/>
      </dsp:txXfrm>
    </dsp:sp>
    <dsp:sp modelId="{F38E2B5C-84CC-4D17-B61D-5D4C9CA25591}">
      <dsp:nvSpPr>
        <dsp:cNvPr id="0" name=""/>
        <dsp:cNvSpPr/>
      </dsp:nvSpPr>
      <dsp:spPr>
        <a:xfrm>
          <a:off x="7277890" y="1514910"/>
          <a:ext cx="2122581" cy="819316"/>
        </a:xfrm>
        <a:prstGeom prst="chevron">
          <a:avLst>
            <a:gd name="adj" fmla="val 40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9EB8-3A8A-4B89-8C79-7492EE06F691}">
      <dsp:nvSpPr>
        <dsp:cNvPr id="0" name=""/>
        <dsp:cNvSpPr/>
      </dsp:nvSpPr>
      <dsp:spPr>
        <a:xfrm>
          <a:off x="7843911" y="1719739"/>
          <a:ext cx="1792402" cy="8193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 </a:t>
          </a:r>
          <a:r>
            <a:rPr lang="ko-KR" sz="1400" kern="1200" dirty="0"/>
            <a:t>제안 문장 → 즉시 적용</a:t>
          </a:r>
          <a:endParaRPr lang="en-US" sz="1400" kern="1200" dirty="0"/>
        </a:p>
      </dsp:txBody>
      <dsp:txXfrm>
        <a:off x="7867908" y="1743736"/>
        <a:ext cx="1744408" cy="7713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E27A0-5AE8-4705-ABF0-B82561010926}">
      <dsp:nvSpPr>
        <dsp:cNvPr id="0" name=""/>
        <dsp:cNvSpPr/>
      </dsp:nvSpPr>
      <dsp:spPr>
        <a:xfrm>
          <a:off x="4918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BB41-2DE6-4CB2-B981-D276D0888575}">
      <dsp:nvSpPr>
        <dsp:cNvPr id="0" name=""/>
        <dsp:cNvSpPr/>
      </dsp:nvSpPr>
      <dsp:spPr>
        <a:xfrm>
          <a:off x="622299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핵심 아이디어 입력</a:t>
          </a:r>
          <a:endParaRPr lang="en-US" sz="1500" kern="1200" dirty="0"/>
        </a:p>
      </dsp:txBody>
      <dsp:txXfrm>
        <a:off x="648473" y="1866721"/>
        <a:ext cx="1902690" cy="841310"/>
      </dsp:txXfrm>
    </dsp:sp>
    <dsp:sp modelId="{E6031B95-BB74-4D04-9805-17C66C22B2A3}">
      <dsp:nvSpPr>
        <dsp:cNvPr id="0" name=""/>
        <dsp:cNvSpPr/>
      </dsp:nvSpPr>
      <dsp:spPr>
        <a:xfrm>
          <a:off x="2649366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7E5D5-1533-4781-A2F7-A026A727E456}">
      <dsp:nvSpPr>
        <dsp:cNvPr id="0" name=""/>
        <dsp:cNvSpPr/>
      </dsp:nvSpPr>
      <dsp:spPr>
        <a:xfrm>
          <a:off x="3266747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5865114"/>
              <a:satOff val="-13363"/>
              <a:lumOff val="5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자동 구조화 </a:t>
          </a:r>
          <a:r>
            <a:rPr lang="en-US" sz="1500" kern="1200" dirty="0"/>
            <a:t>(</a:t>
          </a:r>
          <a:r>
            <a:rPr lang="ko-KR" sz="1500" kern="1200" dirty="0"/>
            <a:t>목차</a:t>
          </a:r>
          <a:r>
            <a:rPr lang="en-US" sz="1500" kern="1200" dirty="0"/>
            <a:t>, </a:t>
          </a:r>
          <a:r>
            <a:rPr lang="ko-KR" sz="1500" kern="1200" dirty="0"/>
            <a:t>개요</a:t>
          </a:r>
          <a:r>
            <a:rPr lang="en-US" sz="1500" kern="1200" dirty="0"/>
            <a:t>, </a:t>
          </a:r>
          <a:r>
            <a:rPr lang="ko-KR" sz="1500" kern="1200" dirty="0"/>
            <a:t>세부 내용</a:t>
          </a:r>
          <a:r>
            <a:rPr lang="en-US" sz="1500" kern="1200" dirty="0"/>
            <a:t>)</a:t>
          </a:r>
        </a:p>
      </dsp:txBody>
      <dsp:txXfrm>
        <a:off x="3292921" y="1866721"/>
        <a:ext cx="1902690" cy="841310"/>
      </dsp:txXfrm>
    </dsp:sp>
    <dsp:sp modelId="{A9965866-65C1-476E-B2CA-04C2E07B6871}">
      <dsp:nvSpPr>
        <dsp:cNvPr id="0" name=""/>
        <dsp:cNvSpPr/>
      </dsp:nvSpPr>
      <dsp:spPr>
        <a:xfrm>
          <a:off x="5293813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D0403-5E3A-4DF7-9AF9-1DC1F0DE1D75}">
      <dsp:nvSpPr>
        <dsp:cNvPr id="0" name=""/>
        <dsp:cNvSpPr/>
      </dsp:nvSpPr>
      <dsp:spPr>
        <a:xfrm>
          <a:off x="5911194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1730229"/>
              <a:satOff val="-26725"/>
              <a:lumOff val="107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디자인 및 이미지 자동 추천</a:t>
          </a:r>
          <a:endParaRPr lang="en-US" sz="1500" kern="1200" dirty="0"/>
        </a:p>
      </dsp:txBody>
      <dsp:txXfrm>
        <a:off x="5937368" y="1866721"/>
        <a:ext cx="1902690" cy="841310"/>
      </dsp:txXfrm>
    </dsp:sp>
    <dsp:sp modelId="{F38E2B5C-84CC-4D17-B61D-5D4C9CA25591}">
      <dsp:nvSpPr>
        <dsp:cNvPr id="0" name=""/>
        <dsp:cNvSpPr/>
      </dsp:nvSpPr>
      <dsp:spPr>
        <a:xfrm>
          <a:off x="7938261" y="1617132"/>
          <a:ext cx="2315177" cy="893658"/>
        </a:xfrm>
        <a:prstGeom prst="chevron">
          <a:avLst>
            <a:gd name="adj" fmla="val 40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9EB8-3A8A-4B89-8C79-7492EE06F691}">
      <dsp:nvSpPr>
        <dsp:cNvPr id="0" name=""/>
        <dsp:cNvSpPr/>
      </dsp:nvSpPr>
      <dsp:spPr>
        <a:xfrm>
          <a:off x="8555642" y="1840547"/>
          <a:ext cx="1955038" cy="8936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 </a:t>
          </a:r>
          <a:r>
            <a:rPr lang="ko-KR" sz="1500" kern="1200" dirty="0"/>
            <a:t>제안 문장 → 즉시 적용</a:t>
          </a:r>
          <a:endParaRPr lang="en-US" sz="1500" kern="1200" dirty="0"/>
        </a:p>
      </dsp:txBody>
      <dsp:txXfrm>
        <a:off x="8581816" y="1866721"/>
        <a:ext cx="1902690" cy="8413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7217E-7397-4261-B93A-5FB3D27EA1B1}">
      <dsp:nvSpPr>
        <dsp:cNvPr id="0" name=""/>
        <dsp:cNvSpPr/>
      </dsp:nvSpPr>
      <dsp:spPr>
        <a:xfrm>
          <a:off x="9146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ChatGPT &amp; Goover</a:t>
          </a:r>
          <a:r>
            <a:rPr lang="ko-KR" sz="1300" kern="1200"/>
            <a:t>로 초안 작성</a:t>
          </a:r>
          <a:endParaRPr lang="en-US" sz="1300" kern="1200"/>
        </a:p>
      </dsp:txBody>
      <dsp:txXfrm>
        <a:off x="23394" y="14248"/>
        <a:ext cx="2705306" cy="457957"/>
      </dsp:txXfrm>
    </dsp:sp>
    <dsp:sp modelId="{212B2464-4477-4AC6-BDA1-6EA9CAC6DF93}">
      <dsp:nvSpPr>
        <dsp:cNvPr id="0" name=""/>
        <dsp:cNvSpPr/>
      </dsp:nvSpPr>
      <dsp:spPr>
        <a:xfrm>
          <a:off x="3016329" y="0"/>
          <a:ext cx="579566" cy="486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16329" y="97291"/>
        <a:ext cx="433630" cy="291871"/>
      </dsp:txXfrm>
    </dsp:sp>
    <dsp:sp modelId="{1197D601-5C37-4F97-987E-075A7DCD933E}">
      <dsp:nvSpPr>
        <dsp:cNvPr id="0" name=""/>
        <dsp:cNvSpPr/>
      </dsp:nvSpPr>
      <dsp:spPr>
        <a:xfrm>
          <a:off x="3836470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Napkin</a:t>
          </a:r>
          <a:r>
            <a:rPr lang="ko-KR" sz="1300" kern="1200"/>
            <a:t>에 핵심 개념 입력 및 구조화</a:t>
          </a:r>
          <a:endParaRPr lang="en-US" sz="1300" kern="1200"/>
        </a:p>
      </dsp:txBody>
      <dsp:txXfrm>
        <a:off x="3850718" y="14248"/>
        <a:ext cx="2705306" cy="457957"/>
      </dsp:txXfrm>
    </dsp:sp>
    <dsp:sp modelId="{858918C6-FCCA-4E2E-BA7B-6A8409C84FB9}">
      <dsp:nvSpPr>
        <dsp:cNvPr id="0" name=""/>
        <dsp:cNvSpPr/>
      </dsp:nvSpPr>
      <dsp:spPr>
        <a:xfrm>
          <a:off x="6843653" y="0"/>
          <a:ext cx="579566" cy="486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43653" y="97291"/>
        <a:ext cx="433630" cy="291871"/>
      </dsp:txXfrm>
    </dsp:sp>
    <dsp:sp modelId="{41823CE2-B5D4-425A-A7C7-19A4E0133E01}">
      <dsp:nvSpPr>
        <dsp:cNvPr id="0" name=""/>
        <dsp:cNvSpPr/>
      </dsp:nvSpPr>
      <dsp:spPr>
        <a:xfrm>
          <a:off x="7663794" y="0"/>
          <a:ext cx="2733802" cy="486453"/>
        </a:xfrm>
        <a:prstGeom prst="roundRect">
          <a:avLst>
            <a:gd name="adj" fmla="val 10000"/>
          </a:avLst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PDF/PNG</a:t>
          </a:r>
          <a:r>
            <a:rPr lang="ko-KR" sz="1300" kern="1200" dirty="0"/>
            <a:t>로 내보내어 보고서에 삽입</a:t>
          </a:r>
          <a:endParaRPr lang="en-US" sz="1300" kern="1200" dirty="0"/>
        </a:p>
      </dsp:txBody>
      <dsp:txXfrm>
        <a:off x="7678042" y="14248"/>
        <a:ext cx="2705306" cy="457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0C87C-2B6A-466F-93D9-9345670DA1EB}">
      <dsp:nvSpPr>
        <dsp:cNvPr id="0" name=""/>
        <dsp:cNvSpPr/>
      </dsp:nvSpPr>
      <dsp:spPr>
        <a:xfrm>
          <a:off x="3829758" y="1414"/>
          <a:ext cx="813268" cy="81326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DDA15D2-10F0-4C70-A545-59CC2D4F7B1B}">
      <dsp:nvSpPr>
        <dsp:cNvPr id="0" name=""/>
        <dsp:cNvSpPr/>
      </dsp:nvSpPr>
      <dsp:spPr>
        <a:xfrm>
          <a:off x="4236392" y="1414"/>
          <a:ext cx="4339083" cy="81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데이터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처리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속도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ko-KR" alt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향상</a:t>
          </a:r>
          <a:endParaRPr lang="en-US" sz="36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sp:txBody>
      <dsp:txXfrm>
        <a:off x="4236392" y="1414"/>
        <a:ext cx="4339083" cy="813268"/>
      </dsp:txXfrm>
    </dsp:sp>
    <dsp:sp modelId="{83539B4E-A56C-47F7-B57D-8609DDC9DCE0}">
      <dsp:nvSpPr>
        <dsp:cNvPr id="0" name=""/>
        <dsp:cNvSpPr/>
      </dsp:nvSpPr>
      <dsp:spPr>
        <a:xfrm>
          <a:off x="3829758" y="814682"/>
          <a:ext cx="813268" cy="81326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023BD2-7198-448F-A8AD-837FC029ABA3}">
      <dsp:nvSpPr>
        <dsp:cNvPr id="0" name=""/>
        <dsp:cNvSpPr/>
      </dsp:nvSpPr>
      <dsp:spPr>
        <a:xfrm>
          <a:off x="4236392" y="814682"/>
          <a:ext cx="4339083" cy="81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오류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ko-KR" alt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감소</a:t>
          </a:r>
          <a:endParaRPr lang="en-US" sz="3600" kern="1200" dirty="0">
            <a:latin typeface="한컴산뜻돋움" panose="02000000000000000000" pitchFamily="2" charset="-127"/>
            <a:ea typeface="한컴산뜻돋움" panose="02000000000000000000" pitchFamily="2" charset="-127"/>
          </a:endParaRPr>
        </a:p>
      </dsp:txBody>
      <dsp:txXfrm>
        <a:off x="4236392" y="814682"/>
        <a:ext cx="4339083" cy="813268"/>
      </dsp:txXfrm>
    </dsp:sp>
    <dsp:sp modelId="{3FE31DBE-1152-4122-BA66-6596FDCC4BC4}">
      <dsp:nvSpPr>
        <dsp:cNvPr id="0" name=""/>
        <dsp:cNvSpPr/>
      </dsp:nvSpPr>
      <dsp:spPr>
        <a:xfrm>
          <a:off x="3829758" y="1627950"/>
          <a:ext cx="813268" cy="81326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4E7F0AE-2B1C-41AA-A755-D3D83E6356F8}">
      <dsp:nvSpPr>
        <dsp:cNvPr id="0" name=""/>
        <dsp:cNvSpPr/>
      </dsp:nvSpPr>
      <dsp:spPr>
        <a:xfrm>
          <a:off x="4236392" y="1627950"/>
          <a:ext cx="4339083" cy="81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5720" rIns="0" bIns="4572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의사결정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과정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 </a:t>
          </a:r>
          <a:r>
            <a:rPr lang="en-US" sz="3600" kern="1200" dirty="0" err="1">
              <a:latin typeface="한컴산뜻돋움" panose="02000000000000000000" pitchFamily="2" charset="-127"/>
              <a:ea typeface="한컴산뜻돋움" panose="02000000000000000000" pitchFamily="2" charset="-127"/>
            </a:rPr>
            <a:t>단순화</a:t>
          </a:r>
          <a:r>
            <a:rPr lang="en-US" sz="3600" kern="1200" dirty="0">
              <a:latin typeface="한컴산뜻돋움" panose="02000000000000000000" pitchFamily="2" charset="-127"/>
              <a:ea typeface="한컴산뜻돋움" panose="02000000000000000000" pitchFamily="2" charset="-127"/>
            </a:rPr>
            <a:t>!</a:t>
          </a:r>
        </a:p>
      </dsp:txBody>
      <dsp:txXfrm>
        <a:off x="4236392" y="1627950"/>
        <a:ext cx="4339083" cy="8132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E0245-0807-4382-A592-640CD295628B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 dirty="0"/>
            <a:t>대표 모델</a:t>
          </a:r>
          <a:endParaRPr lang="en-US" sz="2600" kern="1200" dirty="0"/>
        </a:p>
      </dsp:txBody>
      <dsp:txXfrm>
        <a:off x="0" y="2626263"/>
        <a:ext cx="10515600" cy="930480"/>
      </dsp:txXfrm>
    </dsp:sp>
    <dsp:sp modelId="{14BED8DC-7B19-47C3-B1A3-F0A5C40B52AA}">
      <dsp:nvSpPr>
        <dsp:cNvPr id="0" name=""/>
        <dsp:cNvSpPr/>
      </dsp:nvSpPr>
      <dsp:spPr>
        <a:xfrm>
          <a:off x="0" y="3522281"/>
          <a:ext cx="2628899" cy="792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ChatGPT (OpenAI)</a:t>
          </a:r>
        </a:p>
      </dsp:txBody>
      <dsp:txXfrm>
        <a:off x="0" y="3522281"/>
        <a:ext cx="2628899" cy="792631"/>
      </dsp:txXfrm>
    </dsp:sp>
    <dsp:sp modelId="{11C45E2C-1270-4577-AB55-6BD44BBEEEBB}">
      <dsp:nvSpPr>
        <dsp:cNvPr id="0" name=""/>
        <dsp:cNvSpPr/>
      </dsp:nvSpPr>
      <dsp:spPr>
        <a:xfrm>
          <a:off x="2628900" y="3522281"/>
          <a:ext cx="2628899" cy="792631"/>
        </a:xfrm>
        <a:prstGeom prst="rect">
          <a:avLst/>
        </a:prstGeom>
        <a:solidFill>
          <a:schemeClr val="accent5">
            <a:tint val="40000"/>
            <a:alpha val="90000"/>
            <a:hueOff val="-895746"/>
            <a:satOff val="853"/>
            <a:lumOff val="-2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Gemini (Google)</a:t>
          </a:r>
        </a:p>
      </dsp:txBody>
      <dsp:txXfrm>
        <a:off x="2628900" y="3522281"/>
        <a:ext cx="2628899" cy="792631"/>
      </dsp:txXfrm>
    </dsp:sp>
    <dsp:sp modelId="{09D9DFFE-256E-4E10-AF3E-137E6136F902}">
      <dsp:nvSpPr>
        <dsp:cNvPr id="0" name=""/>
        <dsp:cNvSpPr/>
      </dsp:nvSpPr>
      <dsp:spPr>
        <a:xfrm>
          <a:off x="5257800" y="3522281"/>
          <a:ext cx="2628899" cy="792631"/>
        </a:xfrm>
        <a:prstGeom prst="rect">
          <a:avLst/>
        </a:prstGeom>
        <a:solidFill>
          <a:schemeClr val="accent5">
            <a:tint val="40000"/>
            <a:alpha val="90000"/>
            <a:hueOff val="-1791493"/>
            <a:satOff val="1706"/>
            <a:lumOff val="-55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Claude (Anthropic)</a:t>
          </a:r>
          <a:endParaRPr lang="en-US" sz="2500" kern="1200" dirty="0"/>
        </a:p>
      </dsp:txBody>
      <dsp:txXfrm>
        <a:off x="5257800" y="3522281"/>
        <a:ext cx="2628899" cy="792631"/>
      </dsp:txXfrm>
    </dsp:sp>
    <dsp:sp modelId="{B1884866-20E9-4401-8839-AE9D63362E60}">
      <dsp:nvSpPr>
        <dsp:cNvPr id="0" name=""/>
        <dsp:cNvSpPr/>
      </dsp:nvSpPr>
      <dsp:spPr>
        <a:xfrm>
          <a:off x="7886700" y="3522281"/>
          <a:ext cx="2628899" cy="792631"/>
        </a:xfrm>
        <a:prstGeom prst="rect">
          <a:avLst/>
        </a:prstGeom>
        <a:solidFill>
          <a:schemeClr val="accent5">
            <a:tint val="40000"/>
            <a:alpha val="90000"/>
            <a:hueOff val="-2687239"/>
            <a:satOff val="2559"/>
            <a:lumOff val="-82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31750" rIns="17780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Perplexity (Perplexity AI)</a:t>
          </a:r>
        </a:p>
      </dsp:txBody>
      <dsp:txXfrm>
        <a:off x="7886700" y="3522281"/>
        <a:ext cx="2628899" cy="792631"/>
      </dsp:txXfrm>
    </dsp:sp>
    <dsp:sp modelId="{75E5CAE0-09E0-45D3-A492-6E8F32F11931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 dirty="0"/>
            <a:t>대량의 텍스트 데이터를 학습하여 문맥을 이해하고</a:t>
          </a:r>
          <a:r>
            <a:rPr lang="en-US" sz="2600" kern="1200" dirty="0"/>
            <a:t>, </a:t>
          </a:r>
          <a:r>
            <a:rPr lang="ko-KR" sz="2600" kern="1200" dirty="0"/>
            <a:t>새로운 문장을 생성할 수 있는 모델</a:t>
          </a:r>
          <a:endParaRPr lang="en-US" sz="2600" kern="1200" dirty="0"/>
        </a:p>
      </dsp:txBody>
      <dsp:txXfrm rot="10800000">
        <a:off x="0" y="1962"/>
        <a:ext cx="10515600" cy="17219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2FBCD-E049-4884-BFDB-7778495D74AC}">
      <dsp:nvSpPr>
        <dsp:cNvPr id="0" name=""/>
        <dsp:cNvSpPr/>
      </dsp:nvSpPr>
      <dsp:spPr>
        <a:xfrm>
          <a:off x="2827800" y="2177"/>
          <a:ext cx="4860000" cy="10474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Role Prompting</a:t>
          </a:r>
        </a:p>
      </dsp:txBody>
      <dsp:txXfrm>
        <a:off x="2827800" y="2177"/>
        <a:ext cx="4860000" cy="1047465"/>
      </dsp:txXfrm>
    </dsp:sp>
    <dsp:sp modelId="{68BEA994-34CB-4805-B784-C2E0ED5849AD}">
      <dsp:nvSpPr>
        <dsp:cNvPr id="0" name=""/>
        <dsp:cNvSpPr/>
      </dsp:nvSpPr>
      <dsp:spPr>
        <a:xfrm>
          <a:off x="1747800" y="1102016"/>
          <a:ext cx="7020000" cy="1047465"/>
        </a:xfrm>
        <a:prstGeom prst="rect">
          <a:avLst/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Chain of Thought (</a:t>
          </a:r>
          <a:r>
            <a:rPr lang="en-US" sz="5400" kern="1200" dirty="0" err="1"/>
            <a:t>CoT</a:t>
          </a:r>
          <a:r>
            <a:rPr lang="en-US" sz="5400" kern="1200" dirty="0"/>
            <a:t>)</a:t>
          </a:r>
        </a:p>
      </dsp:txBody>
      <dsp:txXfrm>
        <a:off x="1747800" y="1102016"/>
        <a:ext cx="7020000" cy="1047465"/>
      </dsp:txXfrm>
    </dsp:sp>
    <dsp:sp modelId="{CADAE08A-29BF-4CD3-8630-45311AA4141F}">
      <dsp:nvSpPr>
        <dsp:cNvPr id="0" name=""/>
        <dsp:cNvSpPr/>
      </dsp:nvSpPr>
      <dsp:spPr>
        <a:xfrm>
          <a:off x="2121524" y="2201855"/>
          <a:ext cx="6272550" cy="1047465"/>
        </a:xfrm>
        <a:prstGeom prst="rect">
          <a:avLst/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Few-shot Prompting</a:t>
          </a:r>
        </a:p>
      </dsp:txBody>
      <dsp:txXfrm>
        <a:off x="2121524" y="2201855"/>
        <a:ext cx="6272550" cy="1047465"/>
      </dsp:txXfrm>
    </dsp:sp>
    <dsp:sp modelId="{08B8D085-B4DB-4800-ACC6-59B38F295637}">
      <dsp:nvSpPr>
        <dsp:cNvPr id="0" name=""/>
        <dsp:cNvSpPr/>
      </dsp:nvSpPr>
      <dsp:spPr>
        <a:xfrm>
          <a:off x="1839318" y="3301694"/>
          <a:ext cx="6836962" cy="1047465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Contextual Prompting</a:t>
          </a:r>
        </a:p>
      </dsp:txBody>
      <dsp:txXfrm>
        <a:off x="1839318" y="3301694"/>
        <a:ext cx="6836962" cy="10474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B8E44-E284-455E-93AB-F3EB0C3672E3}">
      <dsp:nvSpPr>
        <dsp:cNvPr id="0" name=""/>
        <dsp:cNvSpPr/>
      </dsp:nvSpPr>
      <dsp:spPr>
        <a:xfrm>
          <a:off x="4782" y="563911"/>
          <a:ext cx="1833118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텍스트 생성</a:t>
          </a:r>
          <a:endParaRPr lang="en-US" sz="2200" kern="1200"/>
        </a:p>
      </dsp:txBody>
      <dsp:txXfrm>
        <a:off x="4782" y="563911"/>
        <a:ext cx="1833118" cy="633600"/>
      </dsp:txXfrm>
    </dsp:sp>
    <dsp:sp modelId="{F316310B-617C-4EDA-9450-80235C89640A}">
      <dsp:nvSpPr>
        <dsp:cNvPr id="0" name=""/>
        <dsp:cNvSpPr/>
      </dsp:nvSpPr>
      <dsp:spPr>
        <a:xfrm>
          <a:off x="4782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ChatGPT, GPT </a:t>
          </a:r>
          <a:r>
            <a:rPr lang="ko-KR" sz="2200" kern="1200" dirty="0"/>
            <a:t>시리즈</a:t>
          </a:r>
          <a:endParaRPr lang="en-US" sz="2200" kern="1200" dirty="0"/>
        </a:p>
      </dsp:txBody>
      <dsp:txXfrm>
        <a:off x="4782" y="1197511"/>
        <a:ext cx="1833118" cy="1358775"/>
      </dsp:txXfrm>
    </dsp:sp>
    <dsp:sp modelId="{B3DB8C76-BD7A-4BFF-B78C-4B347A2788F3}">
      <dsp:nvSpPr>
        <dsp:cNvPr id="0" name=""/>
        <dsp:cNvSpPr/>
      </dsp:nvSpPr>
      <dsp:spPr>
        <a:xfrm>
          <a:off x="2094536" y="563911"/>
          <a:ext cx="1833118" cy="633600"/>
        </a:xfrm>
        <a:prstGeom prst="rect">
          <a:avLst/>
        </a:prstGeom>
        <a:solidFill>
          <a:schemeClr val="accent2">
            <a:hueOff val="209694"/>
            <a:satOff val="-1981"/>
            <a:lumOff val="-2059"/>
            <a:alphaOff val="0"/>
          </a:schemeClr>
        </a:solidFill>
        <a:ln w="19050" cap="flat" cmpd="sng" algn="ctr">
          <a:solidFill>
            <a:schemeClr val="accent2">
              <a:hueOff val="209694"/>
              <a:satOff val="-1981"/>
              <a:lumOff val="-2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이미지 생성</a:t>
          </a:r>
          <a:endParaRPr lang="en-US" sz="2200" kern="1200"/>
        </a:p>
      </dsp:txBody>
      <dsp:txXfrm>
        <a:off x="2094536" y="563911"/>
        <a:ext cx="1833118" cy="633600"/>
      </dsp:txXfrm>
    </dsp:sp>
    <dsp:sp modelId="{1BB3FB2B-7BE1-47C4-9C50-49BD487F1B14}">
      <dsp:nvSpPr>
        <dsp:cNvPr id="0" name=""/>
        <dsp:cNvSpPr/>
      </dsp:nvSpPr>
      <dsp:spPr>
        <a:xfrm>
          <a:off x="2094536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221939"/>
            <a:satOff val="-3277"/>
            <a:lumOff val="-34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1939"/>
              <a:satOff val="-3277"/>
              <a:lumOff val="-3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DALL·E, Stable Diffusion</a:t>
          </a:r>
        </a:p>
      </dsp:txBody>
      <dsp:txXfrm>
        <a:off x="2094536" y="1197511"/>
        <a:ext cx="1833118" cy="1358775"/>
      </dsp:txXfrm>
    </dsp:sp>
    <dsp:sp modelId="{51559F9C-EF8C-499C-BBF4-04F3FC801CC4}">
      <dsp:nvSpPr>
        <dsp:cNvPr id="0" name=""/>
        <dsp:cNvSpPr/>
      </dsp:nvSpPr>
      <dsp:spPr>
        <a:xfrm>
          <a:off x="4184291" y="563911"/>
          <a:ext cx="1833118" cy="633600"/>
        </a:xfrm>
        <a:prstGeom prst="rect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9050" cap="flat" cmpd="sng" algn="ctr">
          <a:solidFill>
            <a:schemeClr val="accent2">
              <a:hueOff val="419388"/>
              <a:satOff val="-3962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영상 생성</a:t>
          </a:r>
          <a:endParaRPr lang="en-US" sz="2200" kern="1200"/>
        </a:p>
      </dsp:txBody>
      <dsp:txXfrm>
        <a:off x="4184291" y="563911"/>
        <a:ext cx="1833118" cy="633600"/>
      </dsp:txXfrm>
    </dsp:sp>
    <dsp:sp modelId="{9DA181AA-27AB-4311-B55A-230C257092EA}">
      <dsp:nvSpPr>
        <dsp:cNvPr id="0" name=""/>
        <dsp:cNvSpPr/>
      </dsp:nvSpPr>
      <dsp:spPr>
        <a:xfrm>
          <a:off x="4184291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443878"/>
            <a:satOff val="-6554"/>
            <a:lumOff val="-68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3878"/>
              <a:satOff val="-6554"/>
              <a:lumOff val="-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Runway, Pika</a:t>
          </a:r>
        </a:p>
      </dsp:txBody>
      <dsp:txXfrm>
        <a:off x="4184291" y="1197511"/>
        <a:ext cx="1833118" cy="1358775"/>
      </dsp:txXfrm>
    </dsp:sp>
    <dsp:sp modelId="{44C2D80E-0067-4AC8-8730-319A92662BA5}">
      <dsp:nvSpPr>
        <dsp:cNvPr id="0" name=""/>
        <dsp:cNvSpPr/>
      </dsp:nvSpPr>
      <dsp:spPr>
        <a:xfrm>
          <a:off x="6274046" y="563911"/>
          <a:ext cx="1833118" cy="633600"/>
        </a:xfrm>
        <a:prstGeom prst="rect">
          <a:avLst/>
        </a:prstGeom>
        <a:solidFill>
          <a:schemeClr val="accent2">
            <a:hueOff val="629081"/>
            <a:satOff val="-5942"/>
            <a:lumOff val="-6178"/>
            <a:alphaOff val="0"/>
          </a:schemeClr>
        </a:solidFill>
        <a:ln w="19050" cap="flat" cmpd="sng" algn="ctr">
          <a:solidFill>
            <a:schemeClr val="accent2">
              <a:hueOff val="629081"/>
              <a:satOff val="-5942"/>
              <a:lumOff val="-61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음악 생성</a:t>
          </a:r>
          <a:endParaRPr lang="en-US" sz="2200" kern="1200"/>
        </a:p>
      </dsp:txBody>
      <dsp:txXfrm>
        <a:off x="6274046" y="563911"/>
        <a:ext cx="1833118" cy="633600"/>
      </dsp:txXfrm>
    </dsp:sp>
    <dsp:sp modelId="{E8C40627-3AFA-41EF-841E-DBE0282D73B5}">
      <dsp:nvSpPr>
        <dsp:cNvPr id="0" name=""/>
        <dsp:cNvSpPr/>
      </dsp:nvSpPr>
      <dsp:spPr>
        <a:xfrm>
          <a:off x="6274046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665816"/>
            <a:satOff val="-9830"/>
            <a:lumOff val="-102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65816"/>
              <a:satOff val="-9830"/>
              <a:lumOff val="-10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Suno, Udio</a:t>
          </a:r>
        </a:p>
      </dsp:txBody>
      <dsp:txXfrm>
        <a:off x="6274046" y="1197511"/>
        <a:ext cx="1833118" cy="1358775"/>
      </dsp:txXfrm>
    </dsp:sp>
    <dsp:sp modelId="{1C3F827C-8313-432D-BE24-EF6C7862770B}">
      <dsp:nvSpPr>
        <dsp:cNvPr id="0" name=""/>
        <dsp:cNvSpPr/>
      </dsp:nvSpPr>
      <dsp:spPr>
        <a:xfrm>
          <a:off x="8363800" y="563911"/>
          <a:ext cx="1833118" cy="633600"/>
        </a:xfrm>
        <a:prstGeom prst="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9050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음성 생성</a:t>
          </a:r>
          <a:endParaRPr lang="en-US" sz="2200" kern="1200"/>
        </a:p>
      </dsp:txBody>
      <dsp:txXfrm>
        <a:off x="8363800" y="563911"/>
        <a:ext cx="1833118" cy="633600"/>
      </dsp:txXfrm>
    </dsp:sp>
    <dsp:sp modelId="{D34EBF7B-5824-48DD-A199-84F147397B51}">
      <dsp:nvSpPr>
        <dsp:cNvPr id="0" name=""/>
        <dsp:cNvSpPr/>
      </dsp:nvSpPr>
      <dsp:spPr>
        <a:xfrm>
          <a:off x="8363800" y="1197511"/>
          <a:ext cx="1833118" cy="1358775"/>
        </a:xfrm>
        <a:prstGeom prst="rect">
          <a:avLst/>
        </a:prstGeom>
        <a:solidFill>
          <a:schemeClr val="accent2">
            <a:tint val="40000"/>
            <a:alpha val="90000"/>
            <a:hueOff val="887755"/>
            <a:satOff val="-13107"/>
            <a:lumOff val="-136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887755"/>
              <a:satOff val="-13107"/>
              <a:lumOff val="-13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sz="2200" kern="1200" dirty="0"/>
            <a:t>음성 합성 </a:t>
          </a:r>
          <a:r>
            <a:rPr lang="en-US" sz="2200" kern="1200" dirty="0"/>
            <a:t>AI (TTS)</a:t>
          </a:r>
        </a:p>
      </dsp:txBody>
      <dsp:txXfrm>
        <a:off x="8363800" y="1197511"/>
        <a:ext cx="1833118" cy="1358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9DB95-B799-4996-A352-114B8B45ECF3}">
      <dsp:nvSpPr>
        <dsp:cNvPr id="0" name=""/>
        <dsp:cNvSpPr/>
      </dsp:nvSpPr>
      <dsp:spPr>
        <a:xfrm>
          <a:off x="327631" y="845"/>
          <a:ext cx="2773697" cy="1664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VREW</a:t>
          </a:r>
        </a:p>
      </dsp:txBody>
      <dsp:txXfrm>
        <a:off x="327631" y="845"/>
        <a:ext cx="2773697" cy="1664218"/>
      </dsp:txXfrm>
    </dsp:sp>
    <dsp:sp modelId="{81959291-A15C-409A-B42A-3429C63588F2}">
      <dsp:nvSpPr>
        <dsp:cNvPr id="0" name=""/>
        <dsp:cNvSpPr/>
      </dsp:nvSpPr>
      <dsp:spPr>
        <a:xfrm>
          <a:off x="3378699" y="845"/>
          <a:ext cx="2773697" cy="1664218"/>
        </a:xfrm>
        <a:prstGeom prst="rect">
          <a:avLst/>
        </a:prstGeom>
        <a:solidFill>
          <a:schemeClr val="accent3">
            <a:hueOff val="3519069"/>
            <a:satOff val="-8018"/>
            <a:lumOff val="32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CapCut</a:t>
          </a:r>
        </a:p>
      </dsp:txBody>
      <dsp:txXfrm>
        <a:off x="3378699" y="845"/>
        <a:ext cx="2773697" cy="1664218"/>
      </dsp:txXfrm>
    </dsp:sp>
    <dsp:sp modelId="{BD28E052-C28F-4132-87D4-702D56E92FA2}">
      <dsp:nvSpPr>
        <dsp:cNvPr id="0" name=""/>
        <dsp:cNvSpPr/>
      </dsp:nvSpPr>
      <dsp:spPr>
        <a:xfrm>
          <a:off x="6429766" y="845"/>
          <a:ext cx="2773697" cy="1664218"/>
        </a:xfrm>
        <a:prstGeom prst="rect">
          <a:avLst/>
        </a:prstGeom>
        <a:solidFill>
          <a:schemeClr val="accent3">
            <a:hueOff val="7038137"/>
            <a:satOff val="-16035"/>
            <a:lumOff val="643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Filmora AI </a:t>
          </a:r>
        </a:p>
      </dsp:txBody>
      <dsp:txXfrm>
        <a:off x="6429766" y="845"/>
        <a:ext cx="2773697" cy="1664218"/>
      </dsp:txXfrm>
    </dsp:sp>
    <dsp:sp modelId="{42EEFE83-3FDB-4F0B-BF53-C9C0F35A7366}">
      <dsp:nvSpPr>
        <dsp:cNvPr id="0" name=""/>
        <dsp:cNvSpPr/>
      </dsp:nvSpPr>
      <dsp:spPr>
        <a:xfrm>
          <a:off x="327631" y="1942434"/>
          <a:ext cx="2773697" cy="1664218"/>
        </a:xfrm>
        <a:prstGeom prst="rect">
          <a:avLst/>
        </a:prstGeom>
        <a:solidFill>
          <a:schemeClr val="accent3">
            <a:hueOff val="10557206"/>
            <a:satOff val="-24053"/>
            <a:lumOff val="96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Pictory </a:t>
          </a:r>
        </a:p>
      </dsp:txBody>
      <dsp:txXfrm>
        <a:off x="327631" y="1942434"/>
        <a:ext cx="2773697" cy="1664218"/>
      </dsp:txXfrm>
    </dsp:sp>
    <dsp:sp modelId="{1A6D97DB-3C40-4AFD-89A0-04FC549AAD5B}">
      <dsp:nvSpPr>
        <dsp:cNvPr id="0" name=""/>
        <dsp:cNvSpPr/>
      </dsp:nvSpPr>
      <dsp:spPr>
        <a:xfrm>
          <a:off x="3378699" y="1942434"/>
          <a:ext cx="2773697" cy="1664218"/>
        </a:xfrm>
        <a:prstGeom prst="rect">
          <a:avLst/>
        </a:prstGeom>
        <a:solidFill>
          <a:schemeClr val="accent3">
            <a:hueOff val="14076274"/>
            <a:satOff val="-32070"/>
            <a:lumOff val="128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Canva</a:t>
          </a:r>
        </a:p>
      </dsp:txBody>
      <dsp:txXfrm>
        <a:off x="3378699" y="1942434"/>
        <a:ext cx="2773697" cy="1664218"/>
      </dsp:txXfrm>
    </dsp:sp>
    <dsp:sp modelId="{CAF0ECD9-69E6-48D0-BEF7-8EFC787BFC0A}">
      <dsp:nvSpPr>
        <dsp:cNvPr id="0" name=""/>
        <dsp:cNvSpPr/>
      </dsp:nvSpPr>
      <dsp:spPr>
        <a:xfrm>
          <a:off x="6429766" y="1942434"/>
          <a:ext cx="2773697" cy="1664218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>
              <a:latin typeface="한컴산뜻돋움" panose="02000000000000000000" pitchFamily="2" charset="-127"/>
              <a:ea typeface="한컴산뜻돋움" panose="02000000000000000000" pitchFamily="2" charset="-127"/>
            </a:rPr>
            <a:t>GenApe</a:t>
          </a:r>
        </a:p>
      </dsp:txBody>
      <dsp:txXfrm>
        <a:off x="6429766" y="1942434"/>
        <a:ext cx="2773697" cy="16642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BC53-E43E-4F19-A31A-10D236AA19E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E0FBC-ED87-48EA-B735-2E8C71A5063E}">
      <dsp:nvSpPr>
        <dsp:cNvPr id="0" name=""/>
        <dsp:cNvSpPr/>
      </dsp:nvSpPr>
      <dsp:spPr>
        <a:xfrm>
          <a:off x="0" y="531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문서 작성 및 기획</a:t>
          </a:r>
          <a:endParaRPr lang="en-US" sz="1300" kern="1200" dirty="0"/>
        </a:p>
      </dsp:txBody>
      <dsp:txXfrm>
        <a:off x="0" y="531"/>
        <a:ext cx="2103120" cy="621467"/>
      </dsp:txXfrm>
    </dsp:sp>
    <dsp:sp modelId="{0D1F5CEC-4960-4A50-980B-2E4EF23D6913}">
      <dsp:nvSpPr>
        <dsp:cNvPr id="0" name=""/>
        <dsp:cNvSpPr/>
      </dsp:nvSpPr>
      <dsp:spPr>
        <a:xfrm>
          <a:off x="2260854" y="28752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공문서 자동 작성</a:t>
          </a:r>
          <a:r>
            <a:rPr lang="en-US" sz="1500" kern="1200" dirty="0"/>
            <a:t>, </a:t>
          </a:r>
          <a:r>
            <a:rPr lang="ko-KR" sz="1500" kern="1200" dirty="0"/>
            <a:t>보고서 및 계획서 작성</a:t>
          </a:r>
          <a:r>
            <a:rPr lang="en-US" sz="1500" kern="1200" dirty="0"/>
            <a:t>, </a:t>
          </a:r>
          <a:r>
            <a:rPr lang="ko-KR" sz="1500" kern="1200" dirty="0"/>
            <a:t>회의록 작성 및 요약</a:t>
          </a:r>
          <a:endParaRPr lang="en-US" sz="1500" kern="1200" dirty="0"/>
        </a:p>
      </dsp:txBody>
      <dsp:txXfrm>
        <a:off x="2260854" y="28752"/>
        <a:ext cx="8254746" cy="564419"/>
      </dsp:txXfrm>
    </dsp:sp>
    <dsp:sp modelId="{DBE3680E-EBA5-4055-A764-A774FE2C258E}">
      <dsp:nvSpPr>
        <dsp:cNvPr id="0" name=""/>
        <dsp:cNvSpPr/>
      </dsp:nvSpPr>
      <dsp:spPr>
        <a:xfrm>
          <a:off x="2103120" y="593171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E7F58-1BF4-42D5-95EB-C132BA59A0DD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2">
            <a:hueOff val="139796"/>
            <a:satOff val="-1321"/>
            <a:lumOff val="-1373"/>
            <a:alphaOff val="0"/>
          </a:schemeClr>
        </a:solidFill>
        <a:ln w="19050" cap="flat" cmpd="sng" algn="ctr">
          <a:solidFill>
            <a:schemeClr val="accent2">
              <a:hueOff val="139796"/>
              <a:satOff val="-1321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40CEC-DD16-4203-8655-E26094EE1036}">
      <dsp:nvSpPr>
        <dsp:cNvPr id="0" name=""/>
        <dsp:cNvSpPr/>
      </dsp:nvSpPr>
      <dsp:spPr>
        <a:xfrm>
          <a:off x="0" y="621999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민원 처리 및 대민 서비스</a:t>
          </a:r>
          <a:endParaRPr lang="en-US" sz="1300" kern="1200" dirty="0"/>
        </a:p>
      </dsp:txBody>
      <dsp:txXfrm>
        <a:off x="0" y="621999"/>
        <a:ext cx="2103120" cy="621467"/>
      </dsp:txXfrm>
    </dsp:sp>
    <dsp:sp modelId="{4B4DFDE9-5B11-43AD-9F5C-CD440322A88D}">
      <dsp:nvSpPr>
        <dsp:cNvPr id="0" name=""/>
        <dsp:cNvSpPr/>
      </dsp:nvSpPr>
      <dsp:spPr>
        <a:xfrm>
          <a:off x="2260854" y="650220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민원 응답 자동화</a:t>
          </a:r>
          <a:r>
            <a:rPr lang="en-US" sz="1500" kern="1200" dirty="0"/>
            <a:t>, </a:t>
          </a:r>
          <a:r>
            <a:rPr lang="ko-KR" sz="1500" kern="1200" dirty="0"/>
            <a:t>민원 데이터 분석</a:t>
          </a:r>
          <a:r>
            <a:rPr lang="en-US" sz="1500" kern="1200" dirty="0"/>
            <a:t>, </a:t>
          </a:r>
          <a:r>
            <a:rPr lang="ko-KR" sz="1500" kern="1200" dirty="0"/>
            <a:t>실시간 상담 </a:t>
          </a:r>
          <a:r>
            <a:rPr lang="ko-KR" sz="1500" kern="1200" dirty="0" err="1"/>
            <a:t>챗봇</a:t>
          </a:r>
          <a:endParaRPr lang="en-US" sz="1500" kern="1200" dirty="0"/>
        </a:p>
      </dsp:txBody>
      <dsp:txXfrm>
        <a:off x="2260854" y="650220"/>
        <a:ext cx="8254746" cy="564419"/>
      </dsp:txXfrm>
    </dsp:sp>
    <dsp:sp modelId="{C7E8E90C-0208-4BD5-BAD6-1122373A83BE}">
      <dsp:nvSpPr>
        <dsp:cNvPr id="0" name=""/>
        <dsp:cNvSpPr/>
      </dsp:nvSpPr>
      <dsp:spPr>
        <a:xfrm>
          <a:off x="2103120" y="1214639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9294-8E95-4A8D-9A79-315584167655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2">
            <a:hueOff val="279592"/>
            <a:satOff val="-2641"/>
            <a:lumOff val="-2746"/>
            <a:alphaOff val="0"/>
          </a:schemeClr>
        </a:solidFill>
        <a:ln w="19050" cap="flat" cmpd="sng" algn="ctr">
          <a:solidFill>
            <a:schemeClr val="accent2">
              <a:hueOff val="279592"/>
              <a:satOff val="-2641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ED1088-D37D-4827-AD19-390C067FD9E4}">
      <dsp:nvSpPr>
        <dsp:cNvPr id="0" name=""/>
        <dsp:cNvSpPr/>
      </dsp:nvSpPr>
      <dsp:spPr>
        <a:xfrm>
          <a:off x="0" y="1243467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정책 분석 및 평가</a:t>
          </a:r>
          <a:endParaRPr lang="en-US" sz="1300" kern="1200" dirty="0"/>
        </a:p>
      </dsp:txBody>
      <dsp:txXfrm>
        <a:off x="0" y="1243467"/>
        <a:ext cx="2103120" cy="621467"/>
      </dsp:txXfrm>
    </dsp:sp>
    <dsp:sp modelId="{6CBB423D-AAFB-481C-8C6D-E77C5FFD679F}">
      <dsp:nvSpPr>
        <dsp:cNvPr id="0" name=""/>
        <dsp:cNvSpPr/>
      </dsp:nvSpPr>
      <dsp:spPr>
        <a:xfrm>
          <a:off x="2260854" y="1271688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정책 자료 요약 및 비교</a:t>
          </a:r>
          <a:r>
            <a:rPr lang="en-US" sz="1500" kern="1200" dirty="0"/>
            <a:t>, </a:t>
          </a:r>
          <a:r>
            <a:rPr lang="ko-KR" sz="1500" kern="1200" dirty="0"/>
            <a:t>데이터 기반 정책 제안</a:t>
          </a:r>
          <a:r>
            <a:rPr lang="en-US" sz="1500" kern="1200" dirty="0"/>
            <a:t>, </a:t>
          </a:r>
          <a:r>
            <a:rPr lang="ko-KR" sz="1500" kern="1200" dirty="0"/>
            <a:t>성과 평가 보고서 작성</a:t>
          </a:r>
          <a:endParaRPr lang="en-US" sz="1500" kern="1200" dirty="0"/>
        </a:p>
      </dsp:txBody>
      <dsp:txXfrm>
        <a:off x="2260854" y="1271688"/>
        <a:ext cx="8254746" cy="564419"/>
      </dsp:txXfrm>
    </dsp:sp>
    <dsp:sp modelId="{D146AC6A-F28F-4EBA-A99A-9E92C560098E}">
      <dsp:nvSpPr>
        <dsp:cNvPr id="0" name=""/>
        <dsp:cNvSpPr/>
      </dsp:nvSpPr>
      <dsp:spPr>
        <a:xfrm>
          <a:off x="2103120" y="1836107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D8239-9A8A-4548-97D0-46E042C5C146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9050" cap="flat" cmpd="sng" algn="ctr">
          <a:solidFill>
            <a:schemeClr val="accent2">
              <a:hueOff val="419388"/>
              <a:satOff val="-3962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FF2E47-BDE7-4C93-B853-032F9105DFCE}">
      <dsp:nvSpPr>
        <dsp:cNvPr id="0" name=""/>
        <dsp:cNvSpPr/>
      </dsp:nvSpPr>
      <dsp:spPr>
        <a:xfrm>
          <a:off x="0" y="1864935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교육 및 내부 역량 강화</a:t>
          </a:r>
          <a:endParaRPr lang="en-US" sz="1300" kern="1200" dirty="0"/>
        </a:p>
      </dsp:txBody>
      <dsp:txXfrm>
        <a:off x="0" y="1864935"/>
        <a:ext cx="2103120" cy="621467"/>
      </dsp:txXfrm>
    </dsp:sp>
    <dsp:sp modelId="{E989992E-4AB9-4A0A-A860-C12EBF822BFB}">
      <dsp:nvSpPr>
        <dsp:cNvPr id="0" name=""/>
        <dsp:cNvSpPr/>
      </dsp:nvSpPr>
      <dsp:spPr>
        <a:xfrm>
          <a:off x="2260854" y="1893155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직무 교육 자료 자동 생성</a:t>
          </a:r>
          <a:r>
            <a:rPr lang="en-US" sz="1500" kern="1200"/>
            <a:t>, </a:t>
          </a:r>
          <a:r>
            <a:rPr lang="ko-KR" sz="1500" kern="1200"/>
            <a:t>시뮬레이션 기반 실습 시나리오 생성</a:t>
          </a:r>
          <a:r>
            <a:rPr lang="en-US" sz="1500" kern="1200"/>
            <a:t>, </a:t>
          </a:r>
          <a:r>
            <a:rPr lang="ko-KR" sz="1500" kern="1200"/>
            <a:t>정리 및 복습용 요약 자료 생성</a:t>
          </a:r>
          <a:endParaRPr lang="en-US" sz="1500" kern="1200"/>
        </a:p>
      </dsp:txBody>
      <dsp:txXfrm>
        <a:off x="2260854" y="1893155"/>
        <a:ext cx="8254746" cy="564419"/>
      </dsp:txXfrm>
    </dsp:sp>
    <dsp:sp modelId="{366DC2E7-6ACE-4C48-8864-8123578BF943}">
      <dsp:nvSpPr>
        <dsp:cNvPr id="0" name=""/>
        <dsp:cNvSpPr/>
      </dsp:nvSpPr>
      <dsp:spPr>
        <a:xfrm>
          <a:off x="2103120" y="2457575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D6C20-58E4-4159-8C36-561ED2FDC0BD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2">
            <a:hueOff val="559183"/>
            <a:satOff val="-5282"/>
            <a:lumOff val="-5491"/>
            <a:alphaOff val="0"/>
          </a:schemeClr>
        </a:solidFill>
        <a:ln w="19050" cap="flat" cmpd="sng" algn="ctr">
          <a:solidFill>
            <a:schemeClr val="accent2">
              <a:hueOff val="559183"/>
              <a:satOff val="-5282"/>
              <a:lumOff val="-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208DC-76C7-4DA5-9613-604BBB405894}">
      <dsp:nvSpPr>
        <dsp:cNvPr id="0" name=""/>
        <dsp:cNvSpPr/>
      </dsp:nvSpPr>
      <dsp:spPr>
        <a:xfrm>
          <a:off x="0" y="2486402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데이터 관리 및 보고</a:t>
          </a:r>
          <a:endParaRPr lang="en-US" sz="1300" kern="1200" dirty="0"/>
        </a:p>
      </dsp:txBody>
      <dsp:txXfrm>
        <a:off x="0" y="2486402"/>
        <a:ext cx="2103120" cy="621467"/>
      </dsp:txXfrm>
    </dsp:sp>
    <dsp:sp modelId="{04A9D8CF-200E-400E-953C-BF46DFE93894}">
      <dsp:nvSpPr>
        <dsp:cNvPr id="0" name=""/>
        <dsp:cNvSpPr/>
      </dsp:nvSpPr>
      <dsp:spPr>
        <a:xfrm>
          <a:off x="2260854" y="2514623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데이터 분석 자동화</a:t>
          </a:r>
          <a:r>
            <a:rPr lang="en-US" sz="1500" kern="1200"/>
            <a:t>, </a:t>
          </a:r>
          <a:r>
            <a:rPr lang="ko-KR" sz="1500" kern="1200"/>
            <a:t>시각화 보고서 생성</a:t>
          </a:r>
          <a:r>
            <a:rPr lang="en-US" sz="1500" kern="1200"/>
            <a:t>, </a:t>
          </a:r>
          <a:r>
            <a:rPr lang="ko-KR" sz="1500" kern="1200"/>
            <a:t>예산 집행 및 결산 자료 분석</a:t>
          </a:r>
          <a:endParaRPr lang="en-US" sz="1500" kern="1200"/>
        </a:p>
      </dsp:txBody>
      <dsp:txXfrm>
        <a:off x="2260854" y="2514623"/>
        <a:ext cx="8254746" cy="564419"/>
      </dsp:txXfrm>
    </dsp:sp>
    <dsp:sp modelId="{33792145-29D5-42D4-99CC-9E70FAADF8D9}">
      <dsp:nvSpPr>
        <dsp:cNvPr id="0" name=""/>
        <dsp:cNvSpPr/>
      </dsp:nvSpPr>
      <dsp:spPr>
        <a:xfrm>
          <a:off x="2103120" y="3079043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E3FE-855E-4961-8B42-0392B5B9AB62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2">
            <a:hueOff val="698979"/>
            <a:satOff val="-6603"/>
            <a:lumOff val="-6864"/>
            <a:alphaOff val="0"/>
          </a:schemeClr>
        </a:solidFill>
        <a:ln w="19050" cap="flat" cmpd="sng" algn="ctr">
          <a:solidFill>
            <a:schemeClr val="accent2">
              <a:hueOff val="698979"/>
              <a:satOff val="-6603"/>
              <a:lumOff val="-68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1D68E-BDCA-4025-B930-A09553A4AA42}">
      <dsp:nvSpPr>
        <dsp:cNvPr id="0" name=""/>
        <dsp:cNvSpPr/>
      </dsp:nvSpPr>
      <dsp:spPr>
        <a:xfrm>
          <a:off x="0" y="3107870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대외 홍보 및 커뮤니케이션</a:t>
          </a:r>
          <a:endParaRPr lang="en-US" sz="1300" kern="1200"/>
        </a:p>
      </dsp:txBody>
      <dsp:txXfrm>
        <a:off x="0" y="3107870"/>
        <a:ext cx="2103120" cy="621467"/>
      </dsp:txXfrm>
    </dsp:sp>
    <dsp:sp modelId="{919321A6-8D03-466C-93DB-03E2B8C74395}">
      <dsp:nvSpPr>
        <dsp:cNvPr id="0" name=""/>
        <dsp:cNvSpPr/>
      </dsp:nvSpPr>
      <dsp:spPr>
        <a:xfrm>
          <a:off x="2260854" y="3136091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보도자료 및 홍보문 작성</a:t>
          </a:r>
          <a:r>
            <a:rPr lang="en-US" sz="1500" kern="1200"/>
            <a:t>, </a:t>
          </a:r>
          <a:r>
            <a:rPr lang="ko-KR" sz="1500" kern="1200"/>
            <a:t>멀티미디어 콘텐츠 제작</a:t>
          </a:r>
          <a:r>
            <a:rPr lang="en-US" sz="1500" kern="1200"/>
            <a:t>, </a:t>
          </a:r>
          <a:r>
            <a:rPr lang="ko-KR" sz="1500" kern="1200"/>
            <a:t>홈페이지 및 </a:t>
          </a:r>
          <a:r>
            <a:rPr lang="en-US" sz="1500" kern="1200"/>
            <a:t>SNS </a:t>
          </a:r>
          <a:r>
            <a:rPr lang="ko-KR" sz="1500" kern="1200"/>
            <a:t>콘텐츠 관리</a:t>
          </a:r>
          <a:endParaRPr lang="en-US" sz="1500" kern="1200"/>
        </a:p>
      </dsp:txBody>
      <dsp:txXfrm>
        <a:off x="2260854" y="3136091"/>
        <a:ext cx="8254746" cy="564419"/>
      </dsp:txXfrm>
    </dsp:sp>
    <dsp:sp modelId="{0DF207D1-71FA-40BB-83F9-A386573B45DB}">
      <dsp:nvSpPr>
        <dsp:cNvPr id="0" name=""/>
        <dsp:cNvSpPr/>
      </dsp:nvSpPr>
      <dsp:spPr>
        <a:xfrm>
          <a:off x="2103120" y="3700511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DBEB2-6B9E-4510-B587-E27A0A1DF003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9050" cap="flat" cmpd="sng" algn="ctr">
          <a:solidFill>
            <a:schemeClr val="accent2">
              <a:hueOff val="838775"/>
              <a:satOff val="-7923"/>
              <a:lumOff val="-82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BD294-7375-4768-8E7D-D4BDF679833D}">
      <dsp:nvSpPr>
        <dsp:cNvPr id="0" name=""/>
        <dsp:cNvSpPr/>
      </dsp:nvSpPr>
      <dsp:spPr>
        <a:xfrm>
          <a:off x="0" y="3729338"/>
          <a:ext cx="210312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회의 및 협업 지원</a:t>
          </a:r>
          <a:endParaRPr lang="en-US" sz="1300" kern="1200"/>
        </a:p>
      </dsp:txBody>
      <dsp:txXfrm>
        <a:off x="0" y="3729338"/>
        <a:ext cx="2103120" cy="621467"/>
      </dsp:txXfrm>
    </dsp:sp>
    <dsp:sp modelId="{22B6A222-D1AB-466D-B73F-CD164F8554CE}">
      <dsp:nvSpPr>
        <dsp:cNvPr id="0" name=""/>
        <dsp:cNvSpPr/>
      </dsp:nvSpPr>
      <dsp:spPr>
        <a:xfrm>
          <a:off x="2260854" y="3757559"/>
          <a:ext cx="8254746" cy="564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회의 자료 자동 작성</a:t>
          </a:r>
          <a:r>
            <a:rPr lang="en-US" sz="1500" kern="1200" dirty="0"/>
            <a:t>, </a:t>
          </a:r>
          <a:r>
            <a:rPr lang="ko-KR" sz="1500" kern="1200" dirty="0"/>
            <a:t>다국어 문서 지원</a:t>
          </a:r>
          <a:r>
            <a:rPr lang="en-US" sz="1500" kern="1200" dirty="0"/>
            <a:t>, </a:t>
          </a:r>
          <a:r>
            <a:rPr lang="ko-KR" sz="1500" kern="1200" dirty="0"/>
            <a:t>협업 워크플로 자동화</a:t>
          </a:r>
          <a:endParaRPr lang="en-US" sz="1500" kern="1200" dirty="0"/>
        </a:p>
      </dsp:txBody>
      <dsp:txXfrm>
        <a:off x="2260854" y="3757559"/>
        <a:ext cx="8254746" cy="564419"/>
      </dsp:txXfrm>
    </dsp:sp>
    <dsp:sp modelId="{1AB26FB7-4C98-4A1B-A277-E29B1067A7FF}">
      <dsp:nvSpPr>
        <dsp:cNvPr id="0" name=""/>
        <dsp:cNvSpPr/>
      </dsp:nvSpPr>
      <dsp:spPr>
        <a:xfrm>
          <a:off x="2103120" y="4321978"/>
          <a:ext cx="8412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43395-5945-497E-8BD7-F69E8AEED2EB}">
      <dsp:nvSpPr>
        <dsp:cNvPr id="0" name=""/>
        <dsp:cNvSpPr/>
      </dsp:nvSpPr>
      <dsp:spPr>
        <a:xfrm>
          <a:off x="4461" y="1316114"/>
          <a:ext cx="1950762" cy="17191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프롬프트 작성</a:t>
          </a:r>
          <a:endParaRPr lang="en-US" sz="1800" kern="1200"/>
        </a:p>
      </dsp:txBody>
      <dsp:txXfrm>
        <a:off x="54812" y="1366465"/>
        <a:ext cx="1850060" cy="1618407"/>
      </dsp:txXfrm>
    </dsp:sp>
    <dsp:sp modelId="{215B94EB-9887-40F0-B7F0-4FCD1BCA9DF6}">
      <dsp:nvSpPr>
        <dsp:cNvPr id="0" name=""/>
        <dsp:cNvSpPr/>
      </dsp:nvSpPr>
      <dsp:spPr>
        <a:xfrm>
          <a:off x="2150300" y="1933774"/>
          <a:ext cx="413561" cy="4837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50300" y="2030532"/>
        <a:ext cx="289493" cy="290273"/>
      </dsp:txXfrm>
    </dsp:sp>
    <dsp:sp modelId="{871C43BD-8C7C-46B4-95A6-05AC9E446DB6}">
      <dsp:nvSpPr>
        <dsp:cNvPr id="0" name=""/>
        <dsp:cNvSpPr/>
      </dsp:nvSpPr>
      <dsp:spPr>
        <a:xfrm>
          <a:off x="2735529" y="1316114"/>
          <a:ext cx="1950762" cy="1719109"/>
        </a:xfrm>
        <a:prstGeom prst="roundRect">
          <a:avLst>
            <a:gd name="adj" fmla="val 10000"/>
          </a:avLst>
        </a:prstGeom>
        <a:solidFill>
          <a:schemeClr val="accent3">
            <a:hueOff val="5865114"/>
            <a:satOff val="-13363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생성된 문서 내용 검토</a:t>
          </a:r>
          <a:endParaRPr lang="en-US" sz="1800" kern="1200"/>
        </a:p>
      </dsp:txBody>
      <dsp:txXfrm>
        <a:off x="2785880" y="1366465"/>
        <a:ext cx="1850060" cy="1618407"/>
      </dsp:txXfrm>
    </dsp:sp>
    <dsp:sp modelId="{D7D2B2B4-C2B0-4815-AE6E-C14E93BE55A2}">
      <dsp:nvSpPr>
        <dsp:cNvPr id="0" name=""/>
        <dsp:cNvSpPr/>
      </dsp:nvSpPr>
      <dsp:spPr>
        <a:xfrm>
          <a:off x="4881367" y="1933774"/>
          <a:ext cx="413561" cy="4837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881367" y="2030532"/>
        <a:ext cx="289493" cy="290273"/>
      </dsp:txXfrm>
    </dsp:sp>
    <dsp:sp modelId="{42E79963-5A76-4229-A9AA-4ACEC756C3A3}">
      <dsp:nvSpPr>
        <dsp:cNvPr id="0" name=""/>
        <dsp:cNvSpPr/>
      </dsp:nvSpPr>
      <dsp:spPr>
        <a:xfrm>
          <a:off x="5466596" y="1316114"/>
          <a:ext cx="1950762" cy="1719109"/>
        </a:xfrm>
        <a:prstGeom prst="roundRect">
          <a:avLst>
            <a:gd name="adj" fmla="val 10000"/>
          </a:avLst>
        </a:prstGeom>
        <a:solidFill>
          <a:schemeClr val="accent3">
            <a:hueOff val="11730229"/>
            <a:satOff val="-26725"/>
            <a:lumOff val="107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필요 시 문체 변경</a:t>
          </a:r>
          <a:r>
            <a:rPr lang="en-US" sz="1800" kern="1200" dirty="0"/>
            <a:t>, </a:t>
          </a:r>
          <a:r>
            <a:rPr lang="ko-KR" sz="1800" kern="1200" dirty="0"/>
            <a:t>문장 다듬기</a:t>
          </a:r>
          <a:r>
            <a:rPr lang="en-US" sz="1800" kern="1200" dirty="0"/>
            <a:t>, </a:t>
          </a:r>
          <a:r>
            <a:rPr lang="ko-KR" sz="1800" kern="1200" dirty="0"/>
            <a:t>형식화 등 요청</a:t>
          </a:r>
          <a:endParaRPr lang="en-US" sz="1800" kern="1200" dirty="0"/>
        </a:p>
      </dsp:txBody>
      <dsp:txXfrm>
        <a:off x="5516947" y="1366465"/>
        <a:ext cx="1850060" cy="1618407"/>
      </dsp:txXfrm>
    </dsp:sp>
    <dsp:sp modelId="{A6F5282E-92DB-40BE-9910-6C420FE04390}">
      <dsp:nvSpPr>
        <dsp:cNvPr id="0" name=""/>
        <dsp:cNvSpPr/>
      </dsp:nvSpPr>
      <dsp:spPr>
        <a:xfrm>
          <a:off x="7612435" y="1933774"/>
          <a:ext cx="413561" cy="4837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12435" y="2030532"/>
        <a:ext cx="289493" cy="290273"/>
      </dsp:txXfrm>
    </dsp:sp>
    <dsp:sp modelId="{0A68BD34-4CA0-4221-9C64-5783DA888BD4}">
      <dsp:nvSpPr>
        <dsp:cNvPr id="0" name=""/>
        <dsp:cNvSpPr/>
      </dsp:nvSpPr>
      <dsp:spPr>
        <a:xfrm>
          <a:off x="8197663" y="1316114"/>
          <a:ext cx="1950762" cy="1719109"/>
        </a:xfrm>
        <a:prstGeom prst="roundRect">
          <a:avLst>
            <a:gd name="adj" fmla="val 10000"/>
          </a:avLst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최종본 공유 및 복사</a:t>
          </a:r>
          <a:endParaRPr lang="en-US" sz="1800" kern="1200"/>
        </a:p>
      </dsp:txBody>
      <dsp:txXfrm>
        <a:off x="8248014" y="1366465"/>
        <a:ext cx="1850060" cy="16184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24143-5349-4B4F-91E2-90894417CFAA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 dirty="0"/>
            <a:t>문서 생성 자동화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Genspark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Notion AI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Goover</a:t>
          </a:r>
          <a:endParaRPr lang="en-US" sz="2100" kern="1200" dirty="0"/>
        </a:p>
      </dsp:txBody>
      <dsp:txXfrm>
        <a:off x="1748064" y="2975"/>
        <a:ext cx="3342605" cy="2005563"/>
      </dsp:txXfrm>
    </dsp:sp>
    <dsp:sp modelId="{CA823B72-C545-44E3-ACE5-2AB473F00235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2">
            <a:hueOff val="419388"/>
            <a:satOff val="-3962"/>
            <a:lumOff val="-411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 dirty="0"/>
            <a:t>문서 시각화 자동화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Napkin</a:t>
          </a:r>
        </a:p>
      </dsp:txBody>
      <dsp:txXfrm>
        <a:off x="5424930" y="2975"/>
        <a:ext cx="3342605" cy="2005563"/>
      </dsp:txXfrm>
    </dsp:sp>
    <dsp:sp modelId="{198B279E-0E8A-4E3B-8B0A-BD26F016FB68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2">
            <a:hueOff val="838775"/>
            <a:satOff val="-7923"/>
            <a:lumOff val="-823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PPT </a:t>
          </a:r>
          <a:r>
            <a:rPr lang="ko-KR" sz="2700" kern="1200" dirty="0"/>
            <a:t>자동 생성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Gamma</a:t>
          </a:r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7895AC-283E-0AC0-2427-7E7D463EE0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7A75-8CAF-08F0-2BF6-B84FF438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CD1A3-7324-4EAF-AA62-1886360CE19A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918E4-62F8-971E-221B-A429D8FB72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10B5C-31DA-FFB8-96BF-4643744676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10CE8-203C-4F3C-9B01-4B12EED6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4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C9257-8587-44C9-8E60-55DF048BAC2C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068A2-42FE-4F8A-946F-EC43CCFCA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2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https://github.com/denverkim/ppfk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2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2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3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 the text into neutral, negative, or positive</a:t>
            </a:r>
          </a:p>
          <a:p>
            <a:endParaRPr lang="en-US" dirty="0"/>
          </a:p>
          <a:p>
            <a:r>
              <a:rPr lang="en-US" dirty="0"/>
              <a:t>Text: I think the food was okay.</a:t>
            </a:r>
          </a:p>
          <a:p>
            <a:endParaRPr lang="en-US" dirty="0"/>
          </a:p>
          <a:p>
            <a:r>
              <a:rPr lang="en-US" dirty="0"/>
              <a:t>Sentiment: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2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8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1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72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49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도입</a:t>
            </a:r>
            <a:r>
              <a:rPr lang="en-US" dirty="0"/>
              <a:t> 시 </a:t>
            </a:r>
            <a:r>
              <a:rPr lang="en-US" dirty="0" err="1"/>
              <a:t>윤리적</a:t>
            </a:r>
            <a:r>
              <a:rPr lang="en-US" dirty="0"/>
              <a:t> </a:t>
            </a:r>
            <a:r>
              <a:rPr lang="en-US" dirty="0" err="1"/>
              <a:t>문제</a:t>
            </a:r>
            <a:endParaRPr lang="en-US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 err="1"/>
              <a:t>AI의</a:t>
            </a:r>
            <a:r>
              <a:rPr lang="en-US" dirty="0"/>
              <a:t> </a:t>
            </a:r>
            <a:r>
              <a:rPr lang="en-US" dirty="0" err="1"/>
              <a:t>결정</a:t>
            </a:r>
            <a:r>
              <a:rPr lang="en-US" dirty="0"/>
              <a:t> </a:t>
            </a:r>
            <a:r>
              <a:rPr lang="en-US" dirty="0" err="1"/>
              <a:t>과정이</a:t>
            </a:r>
            <a:r>
              <a:rPr lang="en-US" dirty="0"/>
              <a:t> </a:t>
            </a:r>
            <a:r>
              <a:rPr lang="en-US" dirty="0" err="1"/>
              <a:t>불투명할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편향된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초래할</a:t>
            </a:r>
            <a:r>
              <a:rPr lang="en-US" dirty="0"/>
              <a:t> 수 있</a:t>
            </a:r>
            <a:r>
              <a:rPr lang="ko-KR" altLang="en-US" dirty="0"/>
              <a:t>음</a:t>
            </a:r>
            <a:endParaRPr lang="en-US" altLang="ko-KR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AI </a:t>
            </a:r>
            <a:r>
              <a:rPr lang="en-US" dirty="0" err="1"/>
              <a:t>채용</a:t>
            </a:r>
            <a:r>
              <a:rPr lang="en-US" dirty="0"/>
              <a:t> </a:t>
            </a:r>
            <a:r>
              <a:rPr lang="en-US" dirty="0" err="1"/>
              <a:t>시스템이</a:t>
            </a:r>
            <a:r>
              <a:rPr lang="en-US" dirty="0"/>
              <a:t> </a:t>
            </a: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인종이나</a:t>
            </a:r>
            <a:r>
              <a:rPr lang="en-US" dirty="0"/>
              <a:t> </a:t>
            </a:r>
            <a:r>
              <a:rPr lang="en-US" dirty="0" err="1"/>
              <a:t>성별을</a:t>
            </a:r>
            <a:r>
              <a:rPr lang="en-US" dirty="0"/>
              <a:t> </a:t>
            </a:r>
            <a:r>
              <a:rPr lang="en-US" dirty="0" err="1"/>
              <a:t>차별할</a:t>
            </a:r>
            <a:r>
              <a:rPr lang="en-US" dirty="0"/>
              <a:t> 수 있</a:t>
            </a:r>
            <a:r>
              <a:rPr lang="ko-KR" altLang="en-US" dirty="0"/>
              <a:t>음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47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7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Vrew</a:t>
            </a:r>
            <a:r>
              <a:rPr lang="en-US" dirty="0"/>
              <a:t>, </a:t>
            </a:r>
            <a:r>
              <a:rPr lang="en-US" dirty="0" err="1"/>
              <a:t>Capcut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4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23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https://video.pictory.ai/v2/preview/1028001623492184308411752163151996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38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7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0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8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</a:t>
            </a:r>
            <a:r>
              <a:rPr lang="en-US" altLang="ko-KR" dirty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1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AutoGPT</a:t>
            </a:r>
            <a:endParaRPr lang="en-US" dirty="0"/>
          </a:p>
          <a:p>
            <a:pPr lvl="0"/>
            <a:r>
              <a:rPr lang="en-US" dirty="0"/>
              <a:t>Writer</a:t>
            </a:r>
          </a:p>
          <a:p>
            <a:pPr lvl="0"/>
            <a:r>
              <a:rPr lang="en-US" dirty="0"/>
              <a:t>Slide.ai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5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60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https://www.index.go.kr/unity/potal/main/EachDtlPageDetail.do?idx_cd=1007&amp;utm_source=chatgpt.com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4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B54A5-8AFA-F527-C38F-695A9359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95CB3-CAC7-FFF5-FDC2-DC733FF12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35639-81AE-E239-B3F1-947A92F86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44B61-2123-EAB5-174E-B04001E72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958B1-70F9-484D-B578-78534419A1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43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9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Perplexity AI</a:t>
            </a:r>
            <a:r>
              <a:rPr lang="ko-KR" altLang="en-US" dirty="0"/>
              <a:t>에서 개발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68A2-42FE-4F8A-946F-EC43CCFCA6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7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 latinLnBrk="0"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 latinLnBrk="0"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 latinLnBrk="0"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 latinLnBrk="0"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40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13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  <a:lvl2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2pPr>
            <a:lvl3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3pPr>
            <a:lvl4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4pPr>
            <a:lvl5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93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3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5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75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1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2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50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9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54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1F6D-45D4-E601-7C2F-E062159D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5B99-FC10-1D79-0B7C-CC368C008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50694"/>
            <a:ext cx="5181600" cy="40315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BB50-E98F-AA22-2E73-4D8EBE33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50694"/>
            <a:ext cx="5181600" cy="403153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3D4E75-10C5-EEFC-8313-DCF99FE548F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38200" y="1506204"/>
            <a:ext cx="10515600" cy="104449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730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20710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244064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560812C0-D4F0-C345-96B4-1E8B918506AC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A9709E4-652E-524A-8D35-CF602AA44A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560812C0-D4F0-C345-96B4-1E8B918506AC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7A9709E4-652E-524A-8D35-CF602AA44A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5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16" r:id="rId3"/>
    <p:sldLayoutId id="214748381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778" r:id="rId14"/>
    <p:sldLayoutId id="2147483774" r:id="rId15"/>
    <p:sldLayoutId id="2147483776" r:id="rId16"/>
    <p:sldLayoutId id="21474837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마켓 산스 TTF Medium" panose="02000000000000000000" pitchFamily="2" charset="-127"/>
          <a:ea typeface="G마켓 산스 TTF Medium" panose="02000000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verkim/ppf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7ABAEF4-AC9C-3618-C111-C5F9850C2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9220"/>
            <a:ext cx="9144000" cy="14271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b="1" dirty="0">
                <a:solidFill>
                  <a:srgbClr val="6B4C47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업무 효율을 올려주는 </a:t>
            </a:r>
            <a:r>
              <a:rPr lang="en-US" altLang="ko-KR" sz="6000" b="1" dirty="0">
                <a:solidFill>
                  <a:srgbClr val="5C98EE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EB86C-A4E7-FF28-560D-41055B663B46}"/>
              </a:ext>
            </a:extLst>
          </p:cNvPr>
          <p:cNvSpPr txBox="1"/>
          <p:nvPr/>
        </p:nvSpPr>
        <p:spPr>
          <a:xfrm>
            <a:off x="4262664" y="6120579"/>
            <a:ext cx="3666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3200" b="1" dirty="0">
                <a:solidFill>
                  <a:srgbClr val="6B4C47"/>
                </a:solidFill>
              </a:rPr>
              <a:t>인구보건복지협회</a:t>
            </a:r>
            <a:endParaRPr lang="en-US" sz="3200" b="1" dirty="0">
              <a:solidFill>
                <a:srgbClr val="6B4C47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6FBE7-4897-0FF3-A34E-7F91DC772392}"/>
              </a:ext>
            </a:extLst>
          </p:cNvPr>
          <p:cNvSpPr txBox="1"/>
          <p:nvPr/>
        </p:nvSpPr>
        <p:spPr>
          <a:xfrm>
            <a:off x="4262664" y="4508705"/>
            <a:ext cx="3666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400" b="1" dirty="0">
                <a:solidFill>
                  <a:srgbClr val="6B4C47"/>
                </a:solidFill>
              </a:rPr>
              <a:t>김효정 강사</a:t>
            </a:r>
            <a:endParaRPr lang="en-US" sz="2400" b="1" dirty="0">
              <a:solidFill>
                <a:srgbClr val="6B4C4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972F7-9837-E7E3-46F7-96E90DED40DE}"/>
              </a:ext>
            </a:extLst>
          </p:cNvPr>
          <p:cNvSpPr txBox="1"/>
          <p:nvPr/>
        </p:nvSpPr>
        <p:spPr>
          <a:xfrm>
            <a:off x="4262664" y="4985758"/>
            <a:ext cx="36666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100" dirty="0">
                <a:solidFill>
                  <a:srgbClr val="6B4C47"/>
                </a:solidFill>
              </a:rPr>
              <a:t>KOREA EDU </a:t>
            </a:r>
            <a:r>
              <a:rPr lang="ko-KR" altLang="en-US" sz="1100" dirty="0">
                <a:solidFill>
                  <a:srgbClr val="6B4C47"/>
                </a:solidFill>
              </a:rPr>
              <a:t>부원장</a:t>
            </a:r>
            <a:endParaRPr lang="en-US" sz="1100" dirty="0">
              <a:solidFill>
                <a:srgbClr val="6B4C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5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D446-C9FB-ABDF-E43D-BA0056D3F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43EE-EB8E-15A0-4B07-E99CE39F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대규모 언어모델</a:t>
            </a:r>
            <a:br>
              <a:rPr lang="en-US" altLang="ko-KR" dirty="0"/>
            </a:br>
            <a:r>
              <a:rPr lang="en-US" altLang="ko-KR" sz="3100" dirty="0"/>
              <a:t>Large Language Model (LLM)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1DFA5F-1C36-951E-EA50-1AB9624A4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877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8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65463-F736-F49B-139B-208F20F9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56123-8437-8919-57F3-FC9B38AC1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ChatGPT</a:t>
            </a:r>
            <a:endParaRPr lang="ko-KR" alt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B7E6E23-51A1-9271-52DD-B027DD54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OpenAI </a:t>
            </a:r>
            <a:r>
              <a:rPr lang="ko-KR" altLang="en-US" dirty="0"/>
              <a:t>에서 개발한 자연어 처리기술을 활용한 대화형 </a:t>
            </a:r>
            <a:r>
              <a:rPr lang="en-US" altLang="ko-KR" dirty="0"/>
              <a:t>AI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/>
              <a:t>사용자와 대화를 통해 상호작용하며</a:t>
            </a:r>
            <a:r>
              <a:rPr lang="en-US" altLang="ko-KR" dirty="0"/>
              <a:t>, </a:t>
            </a:r>
            <a:r>
              <a:rPr lang="ko-KR" altLang="en-US" dirty="0"/>
              <a:t>질문에 대답하고 자연스러운 대화를 제공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GPT-3.5, GPT-4, </a:t>
            </a:r>
            <a:r>
              <a:rPr lang="ko-KR" altLang="en-US" dirty="0"/>
              <a:t>최신 </a:t>
            </a:r>
            <a:r>
              <a:rPr lang="en-US" altLang="ko-KR" dirty="0"/>
              <a:t>GPT-4o</a:t>
            </a:r>
            <a:r>
              <a:rPr lang="ko-KR" altLang="en-US" dirty="0"/>
              <a:t>까지 발전</a:t>
            </a:r>
            <a:endParaRPr lang="en-US" altLang="ko-KR" dirty="0"/>
          </a:p>
          <a:p>
            <a:r>
              <a:rPr lang="ko-KR" altLang="en-US" dirty="0"/>
              <a:t>사용자의 피드백과 입력을 바탕으로 계속해서 학습하고 발전하는 능력을 갖춤</a:t>
            </a:r>
            <a:endParaRPr lang="en-US" altLang="ko-KR" dirty="0"/>
          </a:p>
          <a:p>
            <a:r>
              <a:rPr lang="ko-KR" altLang="en-US" dirty="0"/>
              <a:t>코드 작성</a:t>
            </a:r>
            <a:r>
              <a:rPr lang="en-US" altLang="ko-KR" dirty="0"/>
              <a:t>, </a:t>
            </a:r>
            <a:r>
              <a:rPr lang="ko-KR" altLang="en-US" dirty="0"/>
              <a:t>글쓰기</a:t>
            </a:r>
            <a:r>
              <a:rPr lang="en-US" altLang="ko-KR" dirty="0"/>
              <a:t>, </a:t>
            </a:r>
            <a:r>
              <a:rPr lang="ko-KR" altLang="en-US" dirty="0"/>
              <a:t>요약 등 다용도에 강함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285C67C1-0B26-B960-87AB-71A6207E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925" y="230188"/>
            <a:ext cx="1073150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E8BE-8CAA-AB54-5BDC-82FE03DC1065}"/>
              </a:ext>
            </a:extLst>
          </p:cNvPr>
          <p:cNvSpPr txBox="1"/>
          <p:nvPr/>
        </p:nvSpPr>
        <p:spPr>
          <a:xfrm>
            <a:off x="7624797" y="5331082"/>
            <a:ext cx="3220278" cy="11237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GPT = Generative + Pre-trained + Transformer</a:t>
            </a:r>
          </a:p>
        </p:txBody>
      </p:sp>
    </p:spTree>
    <p:extLst>
      <p:ext uri="{BB962C8B-B14F-4D97-AF65-F5344CB8AC3E}">
        <p14:creationId xmlns:p14="http://schemas.microsoft.com/office/powerpoint/2010/main" val="235889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B310-08FA-27C3-CE7C-739B9812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Gemini </a:t>
            </a:r>
            <a:r>
              <a:rPr lang="ko-KR" altLang="en-US" dirty="0"/>
              <a:t>제미나이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A14D-03D8-9388-0E26-C2EA02E7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Generalized Multimodal Intelligence Network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구글과 </a:t>
            </a:r>
            <a:r>
              <a:rPr lang="ko-KR" altLang="en-US" dirty="0" err="1"/>
              <a:t>딥마인드가</a:t>
            </a:r>
            <a:r>
              <a:rPr lang="ko-KR" altLang="en-US" dirty="0"/>
              <a:t> 개발한 </a:t>
            </a:r>
            <a:r>
              <a:rPr lang="ko-KR" altLang="en-US" dirty="0" err="1"/>
              <a:t>멀티모달</a:t>
            </a:r>
            <a:r>
              <a:rPr lang="ko-KR" altLang="en-US" dirty="0"/>
              <a:t> </a:t>
            </a:r>
            <a:r>
              <a:rPr lang="en-US" altLang="ko-KR" dirty="0"/>
              <a:t>(LMM) </a:t>
            </a:r>
            <a:r>
              <a:rPr lang="ko-KR" altLang="en-US" dirty="0"/>
              <a:t>생성형 인공지능 모델</a:t>
            </a:r>
            <a:endParaRPr lang="en-US" altLang="ko-KR" dirty="0"/>
          </a:p>
          <a:p>
            <a:r>
              <a:rPr lang="en-US" altLang="ko-KR" dirty="0"/>
              <a:t>Bard</a:t>
            </a:r>
            <a:r>
              <a:rPr lang="ko-KR" altLang="en-US" dirty="0"/>
              <a:t>에서 발전한 모델 </a:t>
            </a:r>
            <a:r>
              <a:rPr lang="en-US" altLang="ko-KR" dirty="0"/>
              <a:t>(Gemini</a:t>
            </a:r>
            <a:r>
              <a:rPr lang="ko-KR" altLang="en-US" dirty="0"/>
              <a:t>로 리브랜딩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구글 검색과 연계</a:t>
            </a:r>
            <a:r>
              <a:rPr lang="en-US" altLang="ko-KR" dirty="0"/>
              <a:t>, </a:t>
            </a:r>
            <a:r>
              <a:rPr lang="ko-KR" altLang="en-US" dirty="0"/>
              <a:t>최신 정보 접근이 강점</a:t>
            </a:r>
            <a:endParaRPr lang="en-US" altLang="ko-KR" dirty="0"/>
          </a:p>
          <a:p>
            <a:r>
              <a:rPr lang="ko-KR" altLang="en-US" dirty="0" err="1"/>
              <a:t>멀티모달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+</a:t>
            </a:r>
            <a:r>
              <a:rPr lang="ko-KR" altLang="en-US" dirty="0"/>
              <a:t>텍스트 등</a:t>
            </a:r>
            <a:r>
              <a:rPr lang="en-US" altLang="ko-KR" dirty="0"/>
              <a:t>) </a:t>
            </a:r>
            <a:r>
              <a:rPr lang="ko-KR" altLang="en-US" dirty="0"/>
              <a:t>처리 기능 </a:t>
            </a:r>
            <a:endParaRPr lang="en-US" altLang="ko-KR" dirty="0"/>
          </a:p>
          <a:p>
            <a:pPr lvl="1"/>
            <a:r>
              <a:rPr lang="ko-KR" altLang="en-US" dirty="0"/>
              <a:t>텍스트 뿐만 아니라 오디오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비디오와 같은 다양한 입출력을 지원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E8EF-9BD4-90FE-384F-0616E087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20" y="5446639"/>
            <a:ext cx="3385820" cy="9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9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3908-7045-543C-5462-08D1FD32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Claude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76D5-7D46-3AA1-C722-A8F14E16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OpenAI </a:t>
            </a:r>
            <a:r>
              <a:rPr lang="ko-KR" altLang="en-US" dirty="0"/>
              <a:t>출신 연구자들이 창업한 </a:t>
            </a:r>
            <a:r>
              <a:rPr lang="en-US" altLang="ko-KR" dirty="0"/>
              <a:t>Anthropic</a:t>
            </a:r>
            <a:r>
              <a:rPr lang="ko-KR" altLang="en-US" dirty="0"/>
              <a:t>에서 개발 </a:t>
            </a:r>
            <a:endParaRPr lang="en-US" altLang="ko-KR" dirty="0"/>
          </a:p>
          <a:p>
            <a:r>
              <a:rPr lang="ko-KR" altLang="en-US" dirty="0"/>
              <a:t>안전성과 윤리를 강조한 </a:t>
            </a:r>
            <a:r>
              <a:rPr lang="en-US" altLang="ko-KR" dirty="0"/>
              <a:t>AI</a:t>
            </a:r>
          </a:p>
          <a:p>
            <a:r>
              <a:rPr lang="ko-KR" altLang="en-US" dirty="0"/>
              <a:t>인간 의사소통 방식에 가까운 응답 설계</a:t>
            </a:r>
            <a:endParaRPr lang="en-US" altLang="ko-KR" dirty="0"/>
          </a:p>
          <a:p>
            <a:r>
              <a:rPr lang="ko-KR" altLang="en-US" dirty="0"/>
              <a:t>긴 문서 처리와 요약에 강점</a:t>
            </a:r>
            <a:endParaRPr lang="en-US" altLang="ko-KR" dirty="0"/>
          </a:p>
          <a:p>
            <a:r>
              <a:rPr lang="ko-KR" altLang="en-US" dirty="0"/>
              <a:t>사용자 피드백을 기반으로 자가 개선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BE630-A7F4-3BB0-8996-A38B638DB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254" y="5487352"/>
            <a:ext cx="3361386" cy="10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E4B4-DB53-A437-8E6E-D5C7ECE5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8E27-90C4-DF3D-874F-9E1574810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Perplexity AI</a:t>
            </a:r>
            <a:r>
              <a:rPr lang="ko-KR" altLang="en-US" dirty="0"/>
              <a:t>에서 개발 </a:t>
            </a:r>
            <a:r>
              <a:rPr lang="en-US" altLang="ko-KR" dirty="0"/>
              <a:t>(2022</a:t>
            </a:r>
            <a:r>
              <a:rPr lang="ko-KR" altLang="en-US" dirty="0"/>
              <a:t>년 출시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AI </a:t>
            </a:r>
            <a:r>
              <a:rPr lang="ko-KR" altLang="en-US" dirty="0"/>
              <a:t>기반의 검색 특화 모델</a:t>
            </a:r>
            <a:endParaRPr lang="en-US" altLang="ko-KR" dirty="0"/>
          </a:p>
          <a:p>
            <a:r>
              <a:rPr lang="ko-KR" altLang="en-US" dirty="0"/>
              <a:t>답변에 출처 링크를 함께 제공</a:t>
            </a:r>
            <a:endParaRPr lang="en-US" altLang="ko-KR" dirty="0"/>
          </a:p>
          <a:p>
            <a:r>
              <a:rPr lang="ko-KR" altLang="en-US" dirty="0"/>
              <a:t>사실 기반 응답과 빠른 정보 제공에 강점</a:t>
            </a:r>
            <a:endParaRPr lang="en-US" altLang="ko-KR" dirty="0"/>
          </a:p>
          <a:p>
            <a:r>
              <a:rPr lang="ko-KR" altLang="en-US" dirty="0"/>
              <a:t>불필요하게 길거나 추상적인 설명을 줄이고</a:t>
            </a:r>
            <a:r>
              <a:rPr lang="en-US" altLang="ko-KR" dirty="0"/>
              <a:t>, </a:t>
            </a:r>
            <a:r>
              <a:rPr lang="ko-KR" altLang="en-US" dirty="0"/>
              <a:t>핵심만 전달</a:t>
            </a:r>
            <a:endParaRPr lang="en-US" dirty="0"/>
          </a:p>
        </p:txBody>
      </p:sp>
      <p:pic>
        <p:nvPicPr>
          <p:cNvPr id="8195" name="Picture 3" descr="Perplexity – ONA Industry Directory">
            <a:extLst>
              <a:ext uri="{FF2B5EF4-FFF2-40B4-BE49-F238E27FC236}">
                <a16:creationId xmlns:a16="http://schemas.microsoft.com/office/drawing/2014/main" id="{7B04D8EF-B4A0-4402-98EC-C441984A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2" y="5228591"/>
            <a:ext cx="4149088" cy="10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1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F505-E6EF-7BA8-42CA-F384228A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</a:t>
            </a:r>
            <a:br>
              <a:rPr lang="en-US" altLang="ko-KR" dirty="0"/>
            </a:br>
            <a:r>
              <a:rPr lang="en-US" altLang="ko-KR" sz="3100" dirty="0"/>
              <a:t>prompt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0E8E-B2A0-5D7F-1F58-B85125D49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에게 작업을 지시하는 명령문 </a:t>
            </a:r>
            <a:r>
              <a:rPr lang="en-US" altLang="ko-KR" dirty="0"/>
              <a:t>(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설명 등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유형</a:t>
            </a:r>
            <a:endParaRPr lang="en-US" altLang="ko-KR" dirty="0"/>
          </a:p>
          <a:p>
            <a:pPr lvl="1"/>
            <a:r>
              <a:rPr lang="ko-KR" altLang="en-US" dirty="0"/>
              <a:t>질문형</a:t>
            </a:r>
            <a:r>
              <a:rPr lang="en-US" altLang="ko-KR" dirty="0"/>
              <a:t>: "GPT</a:t>
            </a:r>
            <a:r>
              <a:rPr lang="ko-KR" altLang="en-US" dirty="0"/>
              <a:t>란 무엇인가요</a:t>
            </a:r>
            <a:r>
              <a:rPr lang="en-US" altLang="ko-KR" dirty="0"/>
              <a:t>?"</a:t>
            </a:r>
            <a:endParaRPr lang="en-US" dirty="0"/>
          </a:p>
          <a:p>
            <a:pPr lvl="1"/>
            <a:r>
              <a:rPr lang="ko-KR" altLang="en-US" dirty="0"/>
              <a:t>지시형</a:t>
            </a:r>
            <a:r>
              <a:rPr lang="en-US" altLang="ko-KR" dirty="0"/>
              <a:t>: "GPT</a:t>
            </a:r>
            <a:r>
              <a:rPr lang="ko-KR" altLang="en-US" dirty="0"/>
              <a:t>를 초등학생이 이해할 수 있도록 설명해줘</a:t>
            </a:r>
            <a:r>
              <a:rPr lang="en-US" altLang="ko-KR" dirty="0"/>
              <a:t>.“</a:t>
            </a:r>
          </a:p>
          <a:p>
            <a:pPr lvl="1"/>
            <a:endParaRPr 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68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90B0-0527-8F91-87F2-73FEAD43B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BC36E-747B-1D35-1EA3-05D8AA118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요약</a:t>
            </a:r>
            <a:r>
              <a:rPr lang="en-US" altLang="ko-KR" dirty="0"/>
              <a:t>: </a:t>
            </a:r>
            <a:r>
              <a:rPr lang="ko-KR" altLang="en-US" dirty="0"/>
              <a:t>“다음 글을 </a:t>
            </a:r>
            <a:r>
              <a:rPr lang="en-US" altLang="ko-KR" dirty="0"/>
              <a:t>3</a:t>
            </a:r>
            <a:r>
              <a:rPr lang="ko-KR" altLang="en-US" dirty="0"/>
              <a:t>문장으로 요약해줘</a:t>
            </a:r>
            <a:r>
              <a:rPr lang="en-US" altLang="ko-KR" dirty="0"/>
              <a:t>: [</a:t>
            </a:r>
            <a:r>
              <a:rPr lang="ko-KR" altLang="en-US" dirty="0"/>
              <a:t>글 내용</a:t>
            </a:r>
            <a:r>
              <a:rPr lang="en-US" altLang="ko-KR" dirty="0"/>
              <a:t>]”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</a:t>
            </a:r>
            <a:r>
              <a:rPr lang="ko-KR" altLang="en-US" dirty="0"/>
              <a:t>“이 문장을 영어로 번역해줘</a:t>
            </a:r>
            <a:r>
              <a:rPr lang="en-US" altLang="ko-KR" dirty="0"/>
              <a:t>: ‘</a:t>
            </a: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오늘 날씨가 좋네요</a:t>
            </a:r>
            <a:r>
              <a:rPr lang="en-US" altLang="ko-KR" dirty="0"/>
              <a:t>.’”</a:t>
            </a:r>
          </a:p>
          <a:p>
            <a:r>
              <a:rPr lang="ko-KR" altLang="en-US" dirty="0"/>
              <a:t>글쓰기</a:t>
            </a:r>
            <a:r>
              <a:rPr lang="en-US" altLang="ko-KR" dirty="0"/>
              <a:t>: </a:t>
            </a:r>
            <a:r>
              <a:rPr lang="ko-KR" altLang="en-US" dirty="0"/>
              <a:t>“블로그 글 제목</a:t>
            </a:r>
            <a:r>
              <a:rPr lang="en-US" altLang="ko-KR" dirty="0"/>
              <a:t>: ‘</a:t>
            </a:r>
            <a:r>
              <a:rPr lang="ko-KR" altLang="en-US" dirty="0"/>
              <a:t>프롬프트 엔지니어링 기초’</a:t>
            </a:r>
            <a:r>
              <a:rPr lang="en-US" altLang="ko-KR" dirty="0"/>
              <a:t>. </a:t>
            </a:r>
            <a:r>
              <a:rPr lang="ko-KR" altLang="en-US" dirty="0"/>
              <a:t>초보자에게 친절하게 설명하는 글 작성해줘</a:t>
            </a:r>
            <a:r>
              <a:rPr lang="en-US" altLang="ko-KR" dirty="0"/>
              <a:t>.”</a:t>
            </a:r>
          </a:p>
          <a:p>
            <a:r>
              <a:rPr lang="ko-KR" altLang="en-US" dirty="0"/>
              <a:t>코드 요청</a:t>
            </a:r>
            <a:r>
              <a:rPr lang="en-US" altLang="ko-KR" dirty="0"/>
              <a:t>: </a:t>
            </a:r>
            <a:r>
              <a:rPr lang="ko-KR" altLang="en-US" dirty="0"/>
              <a:t>“</a:t>
            </a:r>
            <a:r>
              <a:rPr lang="ko-KR" altLang="en-US" dirty="0" err="1"/>
              <a:t>파이썬으로</a:t>
            </a:r>
            <a:r>
              <a:rPr lang="ko-KR" altLang="en-US" dirty="0"/>
              <a:t> 리스트를 정렬하는 코드 예제 보여줘”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3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5513-2598-06B1-E115-9BC88D70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프롬프트의 기본 구조 </a:t>
            </a:r>
            <a:r>
              <a:rPr lang="en-US" altLang="ko-KR" dirty="0"/>
              <a:t>(3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3AAD70-F95A-6322-9AAF-3D42A3386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321698"/>
              </p:ext>
            </p:extLst>
          </p:nvPr>
        </p:nvGraphicFramePr>
        <p:xfrm>
          <a:off x="838201" y="1825625"/>
          <a:ext cx="9464039" cy="3214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42857">
                  <a:extLst>
                    <a:ext uri="{9D8B030D-6E8A-4147-A177-3AD203B41FA5}">
                      <a16:colId xmlns:a16="http://schemas.microsoft.com/office/drawing/2014/main" val="2338373040"/>
                    </a:ext>
                  </a:extLst>
                </a:gridCol>
                <a:gridCol w="3145215">
                  <a:extLst>
                    <a:ext uri="{9D8B030D-6E8A-4147-A177-3AD203B41FA5}">
                      <a16:colId xmlns:a16="http://schemas.microsoft.com/office/drawing/2014/main" val="1339726899"/>
                    </a:ext>
                  </a:extLst>
                </a:gridCol>
                <a:gridCol w="4075967">
                  <a:extLst>
                    <a:ext uri="{9D8B030D-6E8A-4147-A177-3AD203B41FA5}">
                      <a16:colId xmlns:a16="http://schemas.microsoft.com/office/drawing/2014/main" val="461289705"/>
                    </a:ext>
                  </a:extLst>
                </a:gridCol>
              </a:tblGrid>
              <a:tr h="4395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구성 요소</a:t>
                      </a:r>
                    </a:p>
                  </a:txBody>
                  <a:tcPr marL="90066" marR="90066" marT="45033" marB="450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marL="90066" marR="90066" marT="45033" marB="450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예시</a:t>
                      </a:r>
                    </a:p>
                  </a:txBody>
                  <a:tcPr marL="90066" marR="90066" marT="45033" marB="4503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63422"/>
                  </a:ext>
                </a:extLst>
              </a:tr>
              <a:tr h="758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kern="12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지시문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(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Instruction)</a:t>
                      </a: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AI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에게 시킬 작업</a:t>
                      </a: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다음 글을 요약해줘</a:t>
                      </a:r>
                      <a:r>
                        <a:rPr lang="en-US" altLang="ko-KR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."</a:t>
                      </a:r>
                    </a:p>
                  </a:txBody>
                  <a:tcPr marL="90066" marR="90066" marT="45033" marB="45033" anchor="ctr"/>
                </a:tc>
                <a:extLst>
                  <a:ext uri="{0D108BD9-81ED-4DB2-BD59-A6C34878D82A}">
                    <a16:rowId xmlns:a16="http://schemas.microsoft.com/office/drawing/2014/main" val="2241851692"/>
                  </a:ext>
                </a:extLst>
              </a:tr>
              <a:tr h="11157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입력 데이터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(</a:t>
                      </a: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Input)</a:t>
                      </a: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작업 대상 데이터</a:t>
                      </a: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오늘 회의에서는 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가지 안건이 논의되었다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..."</a:t>
                      </a:r>
                    </a:p>
                  </a:txBody>
                  <a:tcPr marL="90066" marR="90066" marT="45033" marB="45033" anchor="ctr"/>
                </a:tc>
                <a:extLst>
                  <a:ext uri="{0D108BD9-81ED-4DB2-BD59-A6C34878D82A}">
                    <a16:rowId xmlns:a16="http://schemas.microsoft.com/office/drawing/2014/main" val="480667644"/>
                  </a:ext>
                </a:extLst>
              </a:tr>
              <a:tr h="777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출력 형식 지정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(Format)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출력 방식 또는 스타일</a:t>
                      </a:r>
                    </a:p>
                  </a:txBody>
                  <a:tcPr marL="90066" marR="90066" marT="45033" marB="450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"3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문장으로 요약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번호 매기기</a:t>
                      </a:r>
                      <a:r>
                        <a:rPr lang="en-US" altLang="ko-KR" sz="2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marL="90066" marR="90066" marT="45033" marB="45033" anchor="ctr"/>
                </a:tc>
                <a:extLst>
                  <a:ext uri="{0D108BD9-81ED-4DB2-BD59-A6C34878D82A}">
                    <a16:rowId xmlns:a16="http://schemas.microsoft.com/office/drawing/2014/main" val="116409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63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0BB1B3-983F-52FE-F47E-F80BFACD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기본 프롬프트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F29B-2984-DD48-FBBF-E0DC7283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단순 지시 프롬프트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“고객 불만을 정중하게 응답해줘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예상 출력</a:t>
            </a:r>
          </a:p>
          <a:p>
            <a:pPr lvl="2"/>
            <a:r>
              <a:rPr lang="ko-KR" altLang="en-US" dirty="0"/>
              <a:t>“불편을 드려 진심으로 죄송합니다</a:t>
            </a:r>
            <a:r>
              <a:rPr lang="en-US" altLang="ko-KR" dirty="0"/>
              <a:t>. </a:t>
            </a:r>
            <a:r>
              <a:rPr lang="ko-KR" altLang="en-US" dirty="0"/>
              <a:t>빠르게 해결하겠습니다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단순 질문 프롬프트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“인공지능이 교육에 미치는 긍정적인 영향은 무엇인가요</a:t>
            </a:r>
            <a:r>
              <a:rPr lang="en-US" altLang="ko-KR" dirty="0"/>
              <a:t>?”</a:t>
            </a:r>
            <a:endParaRPr lang="en-US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15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3FFC-97BA-220D-40FB-3316AC72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요약 프롬프트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5242C-0FC6-5FB8-DBEC-A98341784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“다음 회의록을 </a:t>
            </a:r>
            <a:r>
              <a:rPr lang="en-US" altLang="ko-KR" dirty="0"/>
              <a:t>3</a:t>
            </a:r>
            <a:r>
              <a:rPr lang="ko-KR" altLang="en-US" dirty="0"/>
              <a:t>문장으로 요약해줘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ko-KR" altLang="en-US" dirty="0"/>
              <a:t>오늘 회의에서는 마케팅 전략</a:t>
            </a:r>
            <a:r>
              <a:rPr lang="en-US" altLang="ko-KR" dirty="0"/>
              <a:t>, </a:t>
            </a:r>
            <a:r>
              <a:rPr lang="ko-KR" altLang="en-US" dirty="0"/>
              <a:t>신규 채용 계획</a:t>
            </a:r>
            <a:r>
              <a:rPr lang="en-US" altLang="ko-KR" dirty="0"/>
              <a:t>, </a:t>
            </a:r>
            <a:r>
              <a:rPr lang="ko-KR" altLang="en-US" dirty="0"/>
              <a:t>그리고 예산 분배안이 논의되었습니다</a:t>
            </a:r>
            <a:r>
              <a:rPr lang="en-US" altLang="ko-KR" dirty="0"/>
              <a:t>. </a:t>
            </a:r>
            <a:r>
              <a:rPr lang="ko-KR" altLang="en-US" dirty="0"/>
              <a:t>마케팅팀은 </a:t>
            </a:r>
            <a:r>
              <a:rPr lang="en-US" altLang="ko-KR" dirty="0"/>
              <a:t>SNS </a:t>
            </a:r>
            <a:r>
              <a:rPr lang="ko-KR" altLang="en-US" dirty="0"/>
              <a:t>강화 필요성을 언급했고</a:t>
            </a:r>
            <a:r>
              <a:rPr lang="en-US" altLang="ko-KR" dirty="0"/>
              <a:t>, </a:t>
            </a:r>
            <a:r>
              <a:rPr lang="ko-KR" altLang="en-US" dirty="0"/>
              <a:t>인사팀은 다음 분기부터 인턴 채용을 제안했습니다</a:t>
            </a:r>
            <a:r>
              <a:rPr lang="en-US" altLang="ko-KR" dirty="0"/>
              <a:t>. </a:t>
            </a:r>
            <a:r>
              <a:rPr lang="ko-KR" altLang="en-US" dirty="0"/>
              <a:t>재무팀은 예산을 전년 대비 </a:t>
            </a:r>
            <a:r>
              <a:rPr lang="en-US" altLang="ko-KR" dirty="0"/>
              <a:t>15% </a:t>
            </a:r>
            <a:r>
              <a:rPr lang="ko-KR" altLang="en-US" dirty="0"/>
              <a:t>감축해야 한다고 발표했습니다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예상 출력</a:t>
            </a:r>
          </a:p>
          <a:p>
            <a:pPr lvl="1"/>
            <a:r>
              <a:rPr lang="ko-KR" altLang="en-US" dirty="0"/>
              <a:t>마케팅 전략 강화와 인턴 채용 계획이 논의되었다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재무팀은 예산을 </a:t>
            </a:r>
            <a:r>
              <a:rPr lang="en-US" altLang="ko-KR" dirty="0"/>
              <a:t>15% </a:t>
            </a:r>
            <a:r>
              <a:rPr lang="ko-KR" altLang="en-US" dirty="0"/>
              <a:t>감축해야 한다고 보고했다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팀의 전략 방향성에 대해 다음 회의에서 재논의하기로 했다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3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71C02-FB94-3C56-09CD-EB0FCFE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실습전</a:t>
            </a:r>
            <a:r>
              <a:rPr lang="ko-KR" altLang="en-US" dirty="0"/>
              <a:t> 준비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3ACC-076F-AAE9-83A8-A764C12D2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줌 회의 참가하기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D607D-F720-6C0D-DCAF-4A967EF580A7}"/>
              </a:ext>
            </a:extLst>
          </p:cNvPr>
          <p:cNvSpPr txBox="1"/>
          <p:nvPr/>
        </p:nvSpPr>
        <p:spPr>
          <a:xfrm>
            <a:off x="1108710" y="2659118"/>
            <a:ext cx="94891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Meeting ID: 622 395 4498</a:t>
            </a:r>
          </a:p>
          <a:p>
            <a:r>
              <a:rPr lang="en-US" sz="2400" dirty="0"/>
              <a:t>Passcode: 1234</a:t>
            </a:r>
          </a:p>
          <a:p>
            <a:endParaRPr lang="en-US" sz="2400" dirty="0"/>
          </a:p>
          <a:p>
            <a:r>
              <a:rPr lang="en-US" sz="2400" dirty="0"/>
              <a:t>40days's Personal Meeting Room</a:t>
            </a:r>
          </a:p>
          <a:p>
            <a:r>
              <a:rPr lang="en-US" sz="2400" dirty="0"/>
              <a:t>https://seoultech.zoom.us/j/6223954498</a:t>
            </a:r>
          </a:p>
        </p:txBody>
      </p:sp>
      <p:pic>
        <p:nvPicPr>
          <p:cNvPr id="5122" name="Picture 2" descr="Install Zoom on Ubuntu - Darryl Dias">
            <a:extLst>
              <a:ext uri="{FF2B5EF4-FFF2-40B4-BE49-F238E27FC236}">
                <a16:creationId xmlns:a16="http://schemas.microsoft.com/office/drawing/2014/main" id="{E1940A15-AE05-3358-FBCB-1F7EAB80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06" y="165963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05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AEFC-B9C9-759B-B69B-41C53FE5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텍스트 첨삭 프롬프트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F1DB-6CC1-E4C8-8EAC-92A521900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“학생의 글을 첨삭해줘</a:t>
            </a:r>
            <a:r>
              <a:rPr lang="en-US" altLang="ko-KR" dirty="0"/>
              <a:t>. </a:t>
            </a:r>
            <a:r>
              <a:rPr lang="ko-KR" altLang="en-US" dirty="0"/>
              <a:t>각 문장을 수정하고</a:t>
            </a:r>
            <a:r>
              <a:rPr lang="en-US" altLang="ko-KR" dirty="0"/>
              <a:t>, </a:t>
            </a:r>
            <a:r>
              <a:rPr lang="ko-KR" altLang="en-US" dirty="0"/>
              <a:t>수정 이유를 아래에 적어줘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r>
              <a:rPr lang="ko-KR" altLang="en-US" dirty="0"/>
              <a:t>예상 출력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원문</a:t>
            </a:r>
            <a:r>
              <a:rPr lang="en-US" altLang="ko-KR" dirty="0"/>
              <a:t>] </a:t>
            </a:r>
            <a:r>
              <a:rPr lang="ko-KR" altLang="en-US" dirty="0"/>
              <a:t>나는 이것을 재밌다고 생각한다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수정</a:t>
            </a:r>
            <a:r>
              <a:rPr lang="en-US" altLang="ko-KR" dirty="0"/>
              <a:t>] </a:t>
            </a:r>
            <a:r>
              <a:rPr lang="ko-KR" altLang="en-US" dirty="0"/>
              <a:t>나는 이것이 재미있다고 생각한다</a:t>
            </a:r>
            <a:r>
              <a:rPr lang="en-US" altLang="ko-KR" dirty="0"/>
              <a:t>.  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이유</a:t>
            </a:r>
            <a:r>
              <a:rPr lang="en-US" altLang="ko-KR" dirty="0"/>
              <a:t>] '</a:t>
            </a:r>
            <a:r>
              <a:rPr lang="ko-KR" altLang="en-US" dirty="0"/>
              <a:t>재밌다</a:t>
            </a:r>
            <a:r>
              <a:rPr lang="en-US" altLang="ko-KR" dirty="0"/>
              <a:t>'</a:t>
            </a:r>
            <a:r>
              <a:rPr lang="ko-KR" altLang="en-US" dirty="0"/>
              <a:t>는 구어체이며</a:t>
            </a:r>
            <a:r>
              <a:rPr lang="en-US" altLang="ko-KR" dirty="0"/>
              <a:t>, '</a:t>
            </a:r>
            <a:r>
              <a:rPr lang="ko-KR" altLang="en-US" dirty="0"/>
              <a:t>재미있다</a:t>
            </a:r>
            <a:r>
              <a:rPr lang="en-US" altLang="ko-KR" dirty="0"/>
              <a:t>'</a:t>
            </a:r>
            <a:r>
              <a:rPr lang="ko-KR" altLang="en-US" dirty="0"/>
              <a:t>가 맞춤법상 올바른 표현이다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7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3DC3-0D4D-BBE5-E5E1-D8DD11F1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최적화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D7D2A-AB26-8F8F-CDD7-51342784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명확한 지시문을 사용한 프롬프트로 수정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부정확하거나 모호한 프롬프트는 수정</a:t>
            </a:r>
            <a:endParaRPr lang="en-US" dirty="0"/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B8D99C-1E0D-0178-66AB-AFDE81081974}"/>
              </a:ext>
            </a:extLst>
          </p:cNvPr>
          <p:cNvSpPr txBox="1">
            <a:spLocks/>
          </p:cNvSpPr>
          <p:nvPr/>
        </p:nvSpPr>
        <p:spPr>
          <a:xfrm>
            <a:off x="760740" y="2431120"/>
            <a:ext cx="3762052" cy="1552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/>
              <a:t>이메일 써줘</a:t>
            </a:r>
            <a:r>
              <a:rPr lang="en-US" altLang="ko-KR" sz="2000"/>
              <a:t>. </a:t>
            </a: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3F6E265-47D6-9350-2FFE-43CD4AB64962}"/>
              </a:ext>
            </a:extLst>
          </p:cNvPr>
          <p:cNvSpPr txBox="1">
            <a:spLocks/>
          </p:cNvSpPr>
          <p:nvPr/>
        </p:nvSpPr>
        <p:spPr>
          <a:xfrm>
            <a:off x="6831903" y="2431120"/>
            <a:ext cx="4313617" cy="15520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회의 일정 조율을 위한 비즈니스 이메일을 정중한 말투로 작성해줘</a:t>
            </a:r>
            <a:r>
              <a:rPr lang="en-US" altLang="ko-KR" sz="2000" dirty="0"/>
              <a:t>. </a:t>
            </a:r>
            <a:r>
              <a:rPr lang="ko-KR" altLang="en-US" sz="2000" dirty="0"/>
              <a:t>수신자는 </a:t>
            </a:r>
            <a:r>
              <a:rPr lang="ko-KR" altLang="en-US" sz="2000" dirty="0" err="1"/>
              <a:t>박대리님이고</a:t>
            </a:r>
            <a:r>
              <a:rPr lang="en-US" altLang="ko-KR" sz="2000" dirty="0"/>
              <a:t>, </a:t>
            </a:r>
            <a:r>
              <a:rPr lang="ko-KR" altLang="en-US" sz="2000" dirty="0"/>
              <a:t>가능한 날짜를 </a:t>
            </a:r>
            <a:r>
              <a:rPr lang="ko-KR" altLang="en-US" sz="2000" dirty="0" err="1"/>
              <a:t>물어봐줘</a:t>
            </a:r>
            <a:r>
              <a:rPr lang="en-US" altLang="ko-KR" sz="200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96E4FB7-AC1E-F9C4-61DC-1C818B5166D1}"/>
              </a:ext>
            </a:extLst>
          </p:cNvPr>
          <p:cNvSpPr/>
          <p:nvPr/>
        </p:nvSpPr>
        <p:spPr>
          <a:xfrm>
            <a:off x="5154593" y="2879724"/>
            <a:ext cx="1045507" cy="65483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04A6DAB-BDE6-B3BE-922C-D696557C4E10}"/>
              </a:ext>
            </a:extLst>
          </p:cNvPr>
          <p:cNvSpPr txBox="1">
            <a:spLocks/>
          </p:cNvSpPr>
          <p:nvPr/>
        </p:nvSpPr>
        <p:spPr>
          <a:xfrm>
            <a:off x="760740" y="4868858"/>
            <a:ext cx="3762052" cy="173528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/>
              <a:t>보고서 써줘</a:t>
            </a:r>
            <a:r>
              <a:rPr lang="en-US" altLang="ko-KR" sz="2000"/>
              <a:t>. </a:t>
            </a:r>
            <a:endParaRPr lang="en-US" sz="200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65230AB-83F8-28EC-E9D3-278863CC1C09}"/>
              </a:ext>
            </a:extLst>
          </p:cNvPr>
          <p:cNvSpPr txBox="1">
            <a:spLocks/>
          </p:cNvSpPr>
          <p:nvPr/>
        </p:nvSpPr>
        <p:spPr>
          <a:xfrm>
            <a:off x="6846265" y="4816098"/>
            <a:ext cx="4299256" cy="17880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85000" lnSpcReduction="2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2000" dirty="0"/>
              <a:t>2025 </a:t>
            </a:r>
            <a:r>
              <a:rPr lang="ko-KR" altLang="en-US" sz="2000" dirty="0"/>
              <a:t>상반기 마케팅 성과를 정리한 보고서를 작성해줘</a:t>
            </a:r>
            <a:r>
              <a:rPr lang="en-US" altLang="ko-KR" sz="2000" dirty="0"/>
              <a:t>.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내용에는 </a:t>
            </a:r>
            <a:r>
              <a:rPr lang="ko-KR" altLang="en-US" sz="2000" dirty="0" err="1"/>
              <a:t>클릭률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전환율</a:t>
            </a:r>
            <a:r>
              <a:rPr lang="en-US" altLang="ko-KR" sz="2000" dirty="0"/>
              <a:t>, </a:t>
            </a:r>
            <a:r>
              <a:rPr lang="ko-KR" altLang="en-US" sz="2000" dirty="0"/>
              <a:t>광고비 효율 분석을 포함해줘</a:t>
            </a:r>
            <a:r>
              <a:rPr lang="en-US" altLang="ko-KR" sz="2000" dirty="0"/>
              <a:t>.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sz="2000" dirty="0"/>
              <a:t>객관적인 어조로</a:t>
            </a:r>
            <a:r>
              <a:rPr lang="en-US" altLang="ko-KR" sz="2000" dirty="0"/>
              <a:t>, A4 1</a:t>
            </a:r>
            <a:r>
              <a:rPr lang="ko-KR" altLang="en-US" sz="2000" dirty="0"/>
              <a:t>장 분량으로 작성해줘</a:t>
            </a:r>
            <a:r>
              <a:rPr lang="en-US" altLang="ko-KR" sz="200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0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25D27AB-2ECB-D9EE-C50F-ED68E9312A22}"/>
              </a:ext>
            </a:extLst>
          </p:cNvPr>
          <p:cNvSpPr/>
          <p:nvPr/>
        </p:nvSpPr>
        <p:spPr>
          <a:xfrm>
            <a:off x="5154593" y="5374761"/>
            <a:ext cx="1045507" cy="65483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2341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CEFA-7053-FD1B-D903-6323ECA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2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엔지니어링</a:t>
            </a:r>
            <a:br>
              <a:rPr lang="en-US" altLang="ko-KR" dirty="0"/>
            </a:br>
            <a:r>
              <a:rPr lang="en-US" sz="3100" dirty="0"/>
              <a:t>Prompt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1E28C-DB06-CEDE-BA95-55FAE29E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에게 정확하고 유용한 결과를 얻기 위해 질문 </a:t>
            </a:r>
            <a:r>
              <a:rPr lang="en-US" altLang="ko-KR" dirty="0"/>
              <a:t>(</a:t>
            </a:r>
            <a:r>
              <a:rPr lang="ko-KR" altLang="en-US" dirty="0"/>
              <a:t>프롬프트</a:t>
            </a:r>
            <a:r>
              <a:rPr lang="en-US" altLang="ko-KR" dirty="0"/>
              <a:t>)</a:t>
            </a:r>
            <a:r>
              <a:rPr lang="ko-KR" altLang="en-US" dirty="0"/>
              <a:t>을 설계하는 기술</a:t>
            </a:r>
            <a:endParaRPr lang="en-US" altLang="ko-KR" dirty="0"/>
          </a:p>
          <a:p>
            <a:r>
              <a:rPr lang="ko-KR" altLang="en-US" dirty="0"/>
              <a:t>인간의 의도 </a:t>
            </a:r>
            <a:r>
              <a:rPr lang="en-US" altLang="ko-KR" dirty="0"/>
              <a:t>(intention)</a:t>
            </a:r>
            <a:r>
              <a:rPr lang="ko-KR" altLang="en-US" dirty="0"/>
              <a:t>를 </a:t>
            </a:r>
            <a:r>
              <a:rPr lang="en-US" altLang="ko-KR" dirty="0"/>
              <a:t>AI</a:t>
            </a:r>
            <a:r>
              <a:rPr lang="ko-KR" altLang="en-US" dirty="0"/>
              <a:t>에게 명확히 전달하는 인터페이스 디자인 도구</a:t>
            </a:r>
          </a:p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의 출력 품질을 결정짓는 핵심 요소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'</a:t>
            </a:r>
            <a:r>
              <a:rPr lang="ko-KR" altLang="en-US" dirty="0"/>
              <a:t>질문</a:t>
            </a:r>
            <a:r>
              <a:rPr lang="en-US" altLang="ko-KR" dirty="0"/>
              <a:t>'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ko-KR" altLang="en-US" dirty="0"/>
              <a:t>시나리오 설계</a:t>
            </a:r>
            <a:r>
              <a:rPr lang="en-US" altLang="ko-KR" dirty="0"/>
              <a:t>, </a:t>
            </a:r>
            <a:r>
              <a:rPr lang="ko-KR" altLang="en-US" dirty="0"/>
              <a:t>작업 지시</a:t>
            </a:r>
            <a:r>
              <a:rPr lang="en-US" altLang="ko-KR" dirty="0"/>
              <a:t>, </a:t>
            </a:r>
            <a:r>
              <a:rPr lang="ko-KR" altLang="en-US" dirty="0"/>
              <a:t>역할 설정까지 포함하는 복합적 구조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8877-2A5A-9205-ABB3-40C028D2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엔지니어링 기법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DCB06B-475C-C29A-4B3C-64665CA68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517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03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08D424-ADC3-4FEA-9D0C-EDDB81DD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프롬프트의 구성요소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F775F-6E87-8716-2AB8-80899E49D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999808"/>
              </p:ext>
            </p:extLst>
          </p:nvPr>
        </p:nvGraphicFramePr>
        <p:xfrm>
          <a:off x="274320" y="1825625"/>
          <a:ext cx="10871201" cy="4297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74196">
                  <a:extLst>
                    <a:ext uri="{9D8B030D-6E8A-4147-A177-3AD203B41FA5}">
                      <a16:colId xmlns:a16="http://schemas.microsoft.com/office/drawing/2014/main" val="3648167485"/>
                    </a:ext>
                  </a:extLst>
                </a:gridCol>
                <a:gridCol w="4387109">
                  <a:extLst>
                    <a:ext uri="{9D8B030D-6E8A-4147-A177-3AD203B41FA5}">
                      <a16:colId xmlns:a16="http://schemas.microsoft.com/office/drawing/2014/main" val="1251387299"/>
                    </a:ext>
                  </a:extLst>
                </a:gridCol>
                <a:gridCol w="3909896">
                  <a:extLst>
                    <a:ext uri="{9D8B030D-6E8A-4147-A177-3AD203B41FA5}">
                      <a16:colId xmlns:a16="http://schemas.microsoft.com/office/drawing/2014/main" val="2053793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구성 요소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8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지시문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Instruction)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모델에게 수행할 작업을 명확히 지시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공문 형식으로 문서를 작성해줘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38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입력 데이터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Input)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모델이 참고할 구체적인 정보나 자료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날짜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장소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기관명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행사명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연락처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074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출력 형식 지정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(Format)</a:t>
                      </a:r>
                      <a:endParaRPr lang="ko-KR" altLang="en-US" sz="18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원하는 출력의 형태나 스타일을 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문장 말미는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'~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바랍니다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로 끝맺고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,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공문서 형식을 지켜줘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1356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맥락 </a:t>
                      </a:r>
                      <a:r>
                        <a:rPr lang="en-US" altLang="ko-KR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Context)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모델이 상황을 이해할 수 있도록 배경정보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 문서는 시청에 보낼 문화행사 협조 요청입니다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02435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역할 부여 </a:t>
                      </a:r>
                      <a:r>
                        <a:rPr lang="en-US" altLang="ko-KR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Role prompting)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모델에게 특정 인물이나 역할을 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너는 행정 공문을 잘 쓰는 공무원이다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518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제약조건 </a:t>
                      </a:r>
                      <a:r>
                        <a:rPr lang="en-US" altLang="ko-KR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Constraints)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반드시 포함하거나 피해야 할 조건 명시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"500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 이내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", "</a:t>
                      </a:r>
                      <a:r>
                        <a:rPr lang="ko-KR" altLang="en-US" sz="1800" b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이모지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없이 작성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", "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존댓말로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269220"/>
                  </a:ext>
                </a:extLst>
              </a:tr>
              <a:tr h="2266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예시 제공 </a:t>
                      </a:r>
                      <a:r>
                        <a:rPr lang="en-US" altLang="ko-KR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en-US" sz="1800" b="1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Few-shot examples)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원하는 스타일을 학습시키기 위해 예시 포함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옵션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800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“예시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: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제목은 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'○○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의 건</a:t>
                      </a:r>
                      <a:r>
                        <a:rPr lang="en-US" altLang="ko-KR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' </a:t>
                      </a:r>
                      <a:r>
                        <a:rPr lang="ko-KR" altLang="en-US" sz="1800" b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형식으로 작성”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21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14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25EB-0147-B9CB-8280-3A9347C6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구성요소를 포함한 프롬프트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3405B-D1F0-CCE9-86FF-E5F4AD13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다음 구성요소 </a:t>
            </a:r>
            <a:r>
              <a:rPr lang="en-US" altLang="ko-KR" dirty="0"/>
              <a:t>(</a:t>
            </a:r>
            <a:r>
              <a:rPr lang="ko-KR" altLang="en-US" dirty="0" err="1"/>
              <a:t>지시문</a:t>
            </a:r>
            <a:r>
              <a:rPr lang="en-US" altLang="ko-KR" dirty="0"/>
              <a:t>, </a:t>
            </a:r>
            <a:r>
              <a:rPr lang="ko-KR" altLang="en-US" dirty="0"/>
              <a:t>맥락</a:t>
            </a:r>
            <a:r>
              <a:rPr lang="en-US" altLang="ko-KR" dirty="0"/>
              <a:t>, </a:t>
            </a:r>
            <a:r>
              <a:rPr lang="ko-KR" altLang="en-US" dirty="0"/>
              <a:t>제약조건 등</a:t>
            </a:r>
            <a:r>
              <a:rPr lang="en-US" altLang="ko-KR" dirty="0"/>
              <a:t>)</a:t>
            </a:r>
            <a:r>
              <a:rPr lang="ko-KR" altLang="en-US" dirty="0"/>
              <a:t>를 포함해서 프롬프트를 작성해 보세요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45BCA-7BA8-A100-1793-82CDEEF289CD}"/>
              </a:ext>
            </a:extLst>
          </p:cNvPr>
          <p:cNvSpPr txBox="1"/>
          <p:nvPr/>
        </p:nvSpPr>
        <p:spPr>
          <a:xfrm>
            <a:off x="1165298" y="2895580"/>
            <a:ext cx="9959902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err="1"/>
              <a:t>다음</a:t>
            </a:r>
            <a:r>
              <a:rPr lang="en-US" sz="2400" dirty="0"/>
              <a:t> </a:t>
            </a:r>
            <a:r>
              <a:rPr lang="en-US" sz="2400" dirty="0" err="1"/>
              <a:t>정보를</a:t>
            </a:r>
            <a:r>
              <a:rPr lang="en-US" sz="2400" dirty="0"/>
              <a:t> </a:t>
            </a:r>
            <a:r>
              <a:rPr lang="en-US" sz="2400" dirty="0" err="1"/>
              <a:t>바탕으로</a:t>
            </a:r>
            <a:r>
              <a:rPr lang="en-US" sz="2400" dirty="0"/>
              <a:t> </a:t>
            </a:r>
            <a:r>
              <a:rPr lang="en-US" sz="2400" dirty="0" err="1"/>
              <a:t>격식</a:t>
            </a:r>
            <a:r>
              <a:rPr lang="en-US" sz="2400" dirty="0"/>
              <a:t> </a:t>
            </a:r>
            <a:r>
              <a:rPr lang="en-US" sz="2400" dirty="0" err="1"/>
              <a:t>있는</a:t>
            </a:r>
            <a:r>
              <a:rPr lang="en-US" sz="2400" dirty="0"/>
              <a:t> </a:t>
            </a:r>
            <a:r>
              <a:rPr lang="en-US" sz="2400" dirty="0" err="1"/>
              <a:t>공문</a:t>
            </a:r>
            <a:r>
              <a:rPr lang="en-US" sz="2400" dirty="0"/>
              <a:t> </a:t>
            </a:r>
            <a:r>
              <a:rPr lang="en-US" sz="2400" dirty="0" err="1"/>
              <a:t>형식의</a:t>
            </a:r>
            <a:r>
              <a:rPr lang="en-US" sz="2400" dirty="0"/>
              <a:t> </a:t>
            </a:r>
            <a:r>
              <a:rPr lang="en-US" sz="2400" dirty="0" err="1"/>
              <a:t>글을</a:t>
            </a:r>
            <a:r>
              <a:rPr lang="en-US" sz="2400" dirty="0"/>
              <a:t> </a:t>
            </a:r>
            <a:r>
              <a:rPr lang="en-US" sz="2400" dirty="0" err="1"/>
              <a:t>작성해줘</a:t>
            </a:r>
            <a:r>
              <a:rPr lang="en-US" sz="2400" dirty="0"/>
              <a:t>.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수신</a:t>
            </a:r>
            <a:r>
              <a:rPr lang="en-US" sz="2400" dirty="0"/>
              <a:t>: </a:t>
            </a:r>
            <a:r>
              <a:rPr lang="en-US" sz="2400" dirty="0" err="1"/>
              <a:t>서울시</a:t>
            </a:r>
            <a:r>
              <a:rPr lang="en-US" sz="2400" dirty="0"/>
              <a:t> </a:t>
            </a:r>
            <a:r>
              <a:rPr lang="en-US" sz="2400" dirty="0" err="1"/>
              <a:t>문화예술과</a:t>
            </a:r>
            <a:r>
              <a:rPr lang="en-US" sz="2400" dirty="0"/>
              <a:t>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제목</a:t>
            </a:r>
            <a:r>
              <a:rPr lang="en-US" sz="2400" dirty="0"/>
              <a:t>: </a:t>
            </a:r>
            <a:r>
              <a:rPr lang="en-US" sz="2400" dirty="0" err="1"/>
              <a:t>시민문화축제</a:t>
            </a:r>
            <a:r>
              <a:rPr lang="en-US" sz="2400" dirty="0"/>
              <a:t> </a:t>
            </a:r>
            <a:r>
              <a:rPr lang="en-US" sz="2400" dirty="0" err="1"/>
              <a:t>행사</a:t>
            </a:r>
            <a:r>
              <a:rPr lang="en-US" sz="2400" dirty="0"/>
              <a:t> </a:t>
            </a:r>
            <a:r>
              <a:rPr lang="en-US" sz="2400" dirty="0" err="1"/>
              <a:t>협조</a:t>
            </a:r>
            <a:r>
              <a:rPr lang="en-US" sz="2400" dirty="0"/>
              <a:t> </a:t>
            </a:r>
            <a:r>
              <a:rPr lang="en-US" sz="2400" dirty="0" err="1"/>
              <a:t>요청</a:t>
            </a:r>
            <a:r>
              <a:rPr lang="en-US" sz="2400" dirty="0"/>
              <a:t>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일시</a:t>
            </a:r>
            <a:r>
              <a:rPr lang="en-US" sz="2400" dirty="0"/>
              <a:t>: 2025년 9월 20일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장소</a:t>
            </a:r>
            <a:r>
              <a:rPr lang="en-US" sz="2400" dirty="0"/>
              <a:t>: </a:t>
            </a:r>
            <a:r>
              <a:rPr lang="en-US" sz="2400" dirty="0" err="1"/>
              <a:t>시민청</a:t>
            </a:r>
            <a:r>
              <a:rPr lang="en-US" sz="2400" dirty="0"/>
              <a:t> </a:t>
            </a:r>
            <a:r>
              <a:rPr lang="en-US" sz="2400" dirty="0" err="1"/>
              <a:t>지하공연장</a:t>
            </a:r>
            <a:r>
              <a:rPr lang="en-US" sz="2400" dirty="0"/>
              <a:t>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요청사항</a:t>
            </a:r>
            <a:r>
              <a:rPr lang="en-US" sz="2400" dirty="0"/>
              <a:t>: </a:t>
            </a:r>
            <a:r>
              <a:rPr lang="en-US" sz="2400" dirty="0" err="1"/>
              <a:t>장소</a:t>
            </a:r>
            <a:r>
              <a:rPr lang="en-US" sz="2400" dirty="0"/>
              <a:t> </a:t>
            </a:r>
            <a:r>
              <a:rPr lang="en-US" sz="2400" dirty="0" err="1"/>
              <a:t>대관</a:t>
            </a:r>
            <a:r>
              <a:rPr lang="en-US" sz="2400" dirty="0"/>
              <a:t> 및 </a:t>
            </a:r>
            <a:r>
              <a:rPr lang="en-US" sz="2400" dirty="0" err="1"/>
              <a:t>홍보</a:t>
            </a:r>
            <a:r>
              <a:rPr lang="en-US" sz="2400" dirty="0"/>
              <a:t> </a:t>
            </a:r>
            <a:r>
              <a:rPr lang="en-US" sz="2400" dirty="0" err="1"/>
              <a:t>협조</a:t>
            </a:r>
            <a:r>
              <a:rPr lang="en-US" sz="2400" dirty="0"/>
              <a:t>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발신자</a:t>
            </a:r>
            <a:r>
              <a:rPr lang="en-US" sz="2400" dirty="0"/>
              <a:t>: </a:t>
            </a:r>
            <a:r>
              <a:rPr lang="en-US" sz="2400" dirty="0" err="1"/>
              <a:t>한국문화진흥원</a:t>
            </a:r>
            <a:r>
              <a:rPr lang="en-US" sz="2400" dirty="0"/>
              <a:t> </a:t>
            </a:r>
            <a:r>
              <a:rPr lang="en-US" sz="2400" dirty="0" err="1"/>
              <a:t>홍보팀</a:t>
            </a:r>
            <a:r>
              <a:rPr lang="en-US" sz="2400" dirty="0"/>
              <a:t> </a:t>
            </a:r>
            <a:r>
              <a:rPr lang="en-US" sz="2400" dirty="0" err="1"/>
              <a:t>이지은</a:t>
            </a:r>
            <a:r>
              <a:rPr lang="en-US" sz="2400" dirty="0"/>
              <a:t>  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형식</a:t>
            </a:r>
            <a:r>
              <a:rPr lang="en-US" sz="2400" dirty="0"/>
              <a:t>: </a:t>
            </a:r>
            <a:r>
              <a:rPr lang="en-US" sz="2400" dirty="0" err="1"/>
              <a:t>공공기관에서</a:t>
            </a:r>
            <a:r>
              <a:rPr lang="en-US" sz="2400" dirty="0"/>
              <a:t> </a:t>
            </a:r>
            <a:r>
              <a:rPr lang="en-US" sz="2400" dirty="0" err="1"/>
              <a:t>쓰는</a:t>
            </a:r>
            <a:r>
              <a:rPr lang="en-US" sz="2400" dirty="0"/>
              <a:t> </a:t>
            </a:r>
            <a:r>
              <a:rPr lang="en-US" sz="2400" dirty="0" err="1"/>
              <a:t>일반</a:t>
            </a:r>
            <a:r>
              <a:rPr lang="en-US" sz="2400" dirty="0"/>
              <a:t> </a:t>
            </a:r>
            <a:r>
              <a:rPr lang="en-US" sz="2400" dirty="0" err="1"/>
              <a:t>공문</a:t>
            </a:r>
            <a:r>
              <a:rPr lang="en-US" sz="2400" dirty="0"/>
              <a:t> </a:t>
            </a:r>
            <a:r>
              <a:rPr lang="en-US" sz="2400" dirty="0" err="1"/>
              <a:t>스타일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094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40F3-F692-F6B8-8624-9E03277E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변환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E2CD-D1F8-E01E-F9FB-EA9DB8C2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“다음 문장을 초등학생도 이해할 수 있게 바꿔줘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ko-KR" altLang="en-US" dirty="0"/>
              <a:t>신경망은 사람의 뇌 구조를 모방한 인공지능 학습 방식입니다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예상 출력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신경망은 컴퓨터가 뇌처럼 생각하도록 돕는 방법이에요</a:t>
            </a:r>
            <a:r>
              <a:rPr lang="en-US" altLang="ko-KR" dirty="0"/>
              <a:t>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AE77-DFB0-46A2-93C1-98476E24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리팩토링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AD15-BF09-7BAA-64D3-B2F5B6303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아래 초기 프롬프트를 더 효과적으로 </a:t>
            </a:r>
            <a:r>
              <a:rPr lang="ko-KR" altLang="en-US" dirty="0" err="1"/>
              <a:t>리팩토링</a:t>
            </a:r>
            <a:r>
              <a:rPr lang="ko-KR" altLang="en-US" dirty="0"/>
              <a:t> 해보세요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초기 프롬프트</a:t>
            </a:r>
            <a:r>
              <a:rPr lang="en-US" altLang="ko-KR" dirty="0"/>
              <a:t>:</a:t>
            </a:r>
            <a:endParaRPr lang="ko-KR" altLang="en-US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초보자도 이해할 수 있게 </a:t>
            </a:r>
            <a:r>
              <a:rPr lang="en-US" altLang="ko-KR" dirty="0"/>
              <a:t>AI </a:t>
            </a:r>
            <a:r>
              <a:rPr lang="ko-KR" altLang="en-US" dirty="0"/>
              <a:t>설명해줘</a:t>
            </a:r>
            <a:r>
              <a:rPr lang="en-US" altLang="ko-KR" dirty="0"/>
              <a:t>.“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최적화 조건</a:t>
            </a:r>
            <a:r>
              <a:rPr lang="en-US" altLang="ko-KR" dirty="0"/>
              <a:t>:</a:t>
            </a:r>
            <a:endParaRPr lang="ko-KR" altLang="en-US" dirty="0"/>
          </a:p>
          <a:p>
            <a:pPr lvl="1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 err="1"/>
              <a:t>비전공</a:t>
            </a:r>
            <a:r>
              <a:rPr lang="ko-KR" altLang="en-US" dirty="0"/>
              <a:t> 일반인</a:t>
            </a:r>
          </a:p>
          <a:p>
            <a:pPr lvl="1"/>
            <a:r>
              <a:rPr lang="ko-KR" altLang="en-US" dirty="0"/>
              <a:t>형식</a:t>
            </a:r>
            <a:r>
              <a:rPr lang="en-US" altLang="ko-KR" dirty="0"/>
              <a:t>: 3</a:t>
            </a:r>
            <a:r>
              <a:rPr lang="ko-KR" altLang="en-US" dirty="0"/>
              <a:t>문단 에세이</a:t>
            </a:r>
          </a:p>
          <a:p>
            <a:pPr lvl="1"/>
            <a:r>
              <a:rPr lang="ko-KR" altLang="en-US" dirty="0"/>
              <a:t>어조</a:t>
            </a:r>
            <a:r>
              <a:rPr lang="en-US" altLang="ko-KR" dirty="0"/>
              <a:t>: </a:t>
            </a:r>
            <a:r>
              <a:rPr lang="ko-KR" altLang="en-US" dirty="0"/>
              <a:t>친절하고 비유 포함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66CCE-58EF-5142-1DEF-0C1A10CE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EF7C-A845-0CBB-790E-958F21FA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</a:t>
            </a:r>
            <a:r>
              <a:rPr lang="ko-KR" altLang="en-US" dirty="0"/>
              <a:t>를 활용한 데이터 분석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DC38-B18E-05C3-DCBF-7A9E97275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대량의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신속하게</a:t>
            </a:r>
            <a:r>
              <a:rPr lang="en-US" dirty="0"/>
              <a:t> </a:t>
            </a:r>
            <a:r>
              <a:rPr lang="en-US" dirty="0" err="1"/>
              <a:t>분석하고</a:t>
            </a:r>
            <a:r>
              <a:rPr lang="en-US" dirty="0"/>
              <a:t> </a:t>
            </a:r>
            <a:r>
              <a:rPr lang="en-US" dirty="0" err="1"/>
              <a:t>패턴을</a:t>
            </a:r>
            <a:r>
              <a:rPr lang="en-US" dirty="0"/>
              <a:t> </a:t>
            </a:r>
            <a:r>
              <a:rPr lang="en-US" dirty="0" err="1"/>
              <a:t>찾아내어</a:t>
            </a:r>
            <a:r>
              <a:rPr lang="en-US" dirty="0"/>
              <a:t> </a:t>
            </a:r>
            <a:r>
              <a:rPr lang="en-US" dirty="0" err="1"/>
              <a:t>비즈니스</a:t>
            </a:r>
            <a:r>
              <a:rPr lang="en-US" dirty="0"/>
              <a:t> </a:t>
            </a:r>
            <a:r>
              <a:rPr lang="en-US" dirty="0" err="1"/>
              <a:t>인사이트를</a:t>
            </a:r>
            <a:r>
              <a:rPr lang="en-US" dirty="0"/>
              <a:t> </a:t>
            </a:r>
            <a:r>
              <a:rPr lang="en-US" dirty="0" err="1"/>
              <a:t>제공</a:t>
            </a:r>
            <a:endParaRPr lang="en-US" dirty="0"/>
          </a:p>
          <a:p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</a:t>
            </a:r>
            <a:r>
              <a:rPr lang="en-US" dirty="0" err="1"/>
              <a:t>소매업체는</a:t>
            </a:r>
            <a:r>
              <a:rPr lang="en-US" dirty="0"/>
              <a:t> </a:t>
            </a:r>
            <a:r>
              <a:rPr lang="en-US" dirty="0" err="1"/>
              <a:t>고객</a:t>
            </a:r>
            <a:r>
              <a:rPr lang="en-US" dirty="0"/>
              <a:t> </a:t>
            </a:r>
            <a:r>
              <a:rPr lang="en-US" dirty="0" err="1"/>
              <a:t>구매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분석하여</a:t>
            </a:r>
            <a:r>
              <a:rPr lang="en-US" dirty="0"/>
              <a:t> </a:t>
            </a:r>
            <a:r>
              <a:rPr lang="en-US" dirty="0" err="1"/>
              <a:t>맞춤형</a:t>
            </a:r>
            <a:r>
              <a:rPr lang="en-US" dirty="0"/>
              <a:t> </a:t>
            </a:r>
            <a:r>
              <a:rPr lang="en-US" dirty="0" err="1"/>
              <a:t>마케팅</a:t>
            </a:r>
            <a:r>
              <a:rPr lang="en-US" dirty="0"/>
              <a:t> </a:t>
            </a:r>
            <a:r>
              <a:rPr lang="en-US" dirty="0" err="1"/>
              <a:t>전략을</a:t>
            </a:r>
            <a:r>
              <a:rPr lang="en-US" dirty="0"/>
              <a:t> </a:t>
            </a:r>
            <a:r>
              <a:rPr lang="en-US" dirty="0" err="1"/>
              <a:t>수립할</a:t>
            </a:r>
            <a:r>
              <a:rPr lang="en-US" dirty="0"/>
              <a:t> 수 있</a:t>
            </a:r>
            <a:r>
              <a:rPr lang="ko-KR" altLang="en-US" dirty="0"/>
              <a:t>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3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BBBF1-8E6E-69FD-A5F9-380B0E18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988F-0EA3-AD47-A658-E8FFF559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기반 의사결정 지원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8AA9-9862-BC31-D97D-C57C25C8A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분석하여</a:t>
            </a:r>
            <a:r>
              <a:rPr lang="en-US" dirty="0"/>
              <a:t> </a:t>
            </a:r>
            <a:r>
              <a:rPr lang="en-US" dirty="0" err="1"/>
              <a:t>의사결정에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정보를</a:t>
            </a:r>
            <a:r>
              <a:rPr lang="en-US" dirty="0"/>
              <a:t> </a:t>
            </a:r>
            <a:r>
              <a:rPr lang="en-US" dirty="0" err="1"/>
              <a:t>제공</a:t>
            </a:r>
            <a:endParaRPr lang="en-US" dirty="0"/>
          </a:p>
          <a:p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</a:t>
            </a:r>
            <a:r>
              <a:rPr lang="en-US" dirty="0" err="1"/>
              <a:t>금융업체는</a:t>
            </a:r>
            <a:r>
              <a:rPr lang="en-US" dirty="0"/>
              <a:t> </a:t>
            </a:r>
            <a:r>
              <a:rPr lang="en-US" dirty="0" err="1"/>
              <a:t>AI를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신용</a:t>
            </a:r>
            <a:r>
              <a:rPr lang="en-US" dirty="0"/>
              <a:t> </a:t>
            </a:r>
            <a:r>
              <a:rPr lang="en-US" dirty="0" err="1"/>
              <a:t>위험을</a:t>
            </a:r>
            <a:r>
              <a:rPr lang="en-US" dirty="0"/>
              <a:t> </a:t>
            </a:r>
            <a:r>
              <a:rPr lang="en-US" dirty="0" err="1"/>
              <a:t>평가하고</a:t>
            </a:r>
            <a:r>
              <a:rPr lang="en-US" dirty="0"/>
              <a:t> </a:t>
            </a:r>
            <a:r>
              <a:rPr lang="en-US" dirty="0" err="1"/>
              <a:t>대출</a:t>
            </a:r>
            <a:r>
              <a:rPr lang="en-US" dirty="0"/>
              <a:t> </a:t>
            </a:r>
            <a:r>
              <a:rPr lang="en-US" dirty="0" err="1"/>
              <a:t>결정을</a:t>
            </a:r>
            <a:r>
              <a:rPr lang="en-US" dirty="0"/>
              <a:t> </a:t>
            </a:r>
            <a:r>
              <a:rPr lang="en-US" dirty="0" err="1"/>
              <a:t>지원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Tableau, Power BI, Pandas,</a:t>
            </a:r>
            <a:r>
              <a:rPr lang="ko-KR" altLang="en-US" dirty="0"/>
              <a:t> </a:t>
            </a:r>
            <a:r>
              <a:rPr lang="en-US" altLang="ko-KR" dirty="0"/>
              <a:t>Matplotlib,</a:t>
            </a:r>
            <a:r>
              <a:rPr lang="ko-KR" altLang="en-US" dirty="0"/>
              <a:t> </a:t>
            </a:r>
            <a:r>
              <a:rPr lang="en-US" altLang="ko-KR" dirty="0"/>
              <a:t>Seaborn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Springbrook Selects Tableau for ...">
            <a:extLst>
              <a:ext uri="{FF2B5EF4-FFF2-40B4-BE49-F238E27FC236}">
                <a16:creationId xmlns:a16="http://schemas.microsoft.com/office/drawing/2014/main" id="{98535363-1DAF-3331-61D1-CD8E99BA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003" y="4468178"/>
            <a:ext cx="34956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Power BI Workspace For ...">
            <a:extLst>
              <a:ext uri="{FF2B5EF4-FFF2-40B4-BE49-F238E27FC236}">
                <a16:creationId xmlns:a16="http://schemas.microsoft.com/office/drawing/2014/main" id="{9CBE5F20-A9DA-518B-7B69-A60FB6B8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24" y="4468178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1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879E9-94E0-8251-DF1D-9201FA48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자료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A665-8362-9899-86A1-92A8957D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https://github.com/denverkim/ppfk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01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49C3-6EDA-878B-E238-583BC8C6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</a:t>
            </a:r>
            <a:r>
              <a:rPr lang="ko-KR" altLang="en-US" dirty="0"/>
              <a:t>와 팀 협업의 향상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8013-A58F-1260-B765-A084FAC77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팀원</a:t>
            </a:r>
            <a:r>
              <a:rPr lang="en-US" dirty="0"/>
              <a:t> </a:t>
            </a:r>
            <a:r>
              <a:rPr lang="en-US" dirty="0" err="1"/>
              <a:t>간의</a:t>
            </a:r>
            <a:r>
              <a:rPr lang="en-US" dirty="0"/>
              <a:t> </a:t>
            </a:r>
            <a:r>
              <a:rPr lang="en-US" dirty="0" err="1"/>
              <a:t>커뮤니케이션을</a:t>
            </a:r>
            <a:r>
              <a:rPr lang="en-US" dirty="0"/>
              <a:t> </a:t>
            </a:r>
            <a:r>
              <a:rPr lang="en-US" dirty="0" err="1"/>
              <a:t>원활하게</a:t>
            </a:r>
            <a:r>
              <a:rPr lang="en-US" dirty="0"/>
              <a:t> </a:t>
            </a:r>
            <a:r>
              <a:rPr lang="en-US" dirty="0" err="1"/>
              <a:t>하고</a:t>
            </a:r>
            <a:r>
              <a:rPr lang="en-US" dirty="0"/>
              <a:t>, </a:t>
            </a:r>
            <a:r>
              <a:rPr lang="en-US" dirty="0" err="1"/>
              <a:t>프로젝트</a:t>
            </a:r>
            <a:r>
              <a:rPr lang="en-US" dirty="0"/>
              <a:t> </a:t>
            </a:r>
            <a:r>
              <a:rPr lang="en-US" dirty="0" err="1"/>
              <a:t>관리</a:t>
            </a:r>
            <a:r>
              <a:rPr lang="en-US" dirty="0"/>
              <a:t> </a:t>
            </a:r>
            <a:r>
              <a:rPr lang="en-US" dirty="0" err="1"/>
              <a:t>도구와</a:t>
            </a:r>
            <a:r>
              <a:rPr lang="en-US" dirty="0"/>
              <a:t> </a:t>
            </a:r>
            <a:r>
              <a:rPr lang="en-US" dirty="0" err="1"/>
              <a:t>통합되어</a:t>
            </a:r>
            <a:r>
              <a:rPr lang="en-US" dirty="0"/>
              <a:t> </a:t>
            </a:r>
            <a:r>
              <a:rPr lang="en-US" dirty="0" err="1"/>
              <a:t>업무</a:t>
            </a:r>
            <a:r>
              <a:rPr lang="en-US" dirty="0"/>
              <a:t> </a:t>
            </a:r>
            <a:r>
              <a:rPr lang="en-US" dirty="0" err="1"/>
              <a:t>진행</a:t>
            </a:r>
            <a:r>
              <a:rPr lang="en-US" dirty="0"/>
              <a:t> </a:t>
            </a:r>
            <a:r>
              <a:rPr lang="en-US" dirty="0" err="1"/>
              <a:t>상황을</a:t>
            </a:r>
            <a:r>
              <a:rPr lang="en-US" dirty="0"/>
              <a:t> </a:t>
            </a:r>
            <a:r>
              <a:rPr lang="en-US" dirty="0" err="1"/>
              <a:t>실시간으로</a:t>
            </a:r>
            <a:r>
              <a:rPr lang="en-US" dirty="0"/>
              <a:t> </a:t>
            </a:r>
            <a:r>
              <a:rPr lang="en-US" dirty="0" err="1"/>
              <a:t>공유</a:t>
            </a:r>
            <a:endParaRPr lang="en-US" dirty="0"/>
          </a:p>
          <a:p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</a:t>
            </a:r>
            <a:r>
              <a:rPr lang="en-US" dirty="0" err="1"/>
              <a:t>Slack과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플랫폼에서</a:t>
            </a:r>
            <a:r>
              <a:rPr lang="en-US" dirty="0"/>
              <a:t> </a:t>
            </a:r>
            <a:r>
              <a:rPr lang="en-US" dirty="0" err="1"/>
              <a:t>AI가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회의록을</a:t>
            </a:r>
            <a:r>
              <a:rPr lang="en-US" dirty="0"/>
              <a:t> </a:t>
            </a:r>
            <a:r>
              <a:rPr lang="en-US" dirty="0" err="1"/>
              <a:t>작성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five tips for getting started in Slack ...">
            <a:extLst>
              <a:ext uri="{FF2B5EF4-FFF2-40B4-BE49-F238E27FC236}">
                <a16:creationId xmlns:a16="http://schemas.microsoft.com/office/drawing/2014/main" id="{46573901-236C-5880-0298-36B7C37D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" y="3420770"/>
            <a:ext cx="6137910" cy="34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269B9C-50F3-3270-4520-E44E6115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근무시간 분석을 위한 코드 생성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5C83-C4FE-A5EC-7092-6CBDF8B85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교직원 근무시간을 관리하기 위해 근태 로그 파일 </a:t>
            </a:r>
            <a:r>
              <a:rPr lang="en-US" altLang="ko-KR" dirty="0"/>
              <a:t>attendance.csv</a:t>
            </a:r>
            <a:r>
              <a:rPr lang="ko-KR" altLang="en-US" dirty="0"/>
              <a:t>가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파일에는 </a:t>
            </a:r>
            <a:r>
              <a:rPr lang="en-US" altLang="ko-KR" dirty="0"/>
              <a:t>Name, Date, </a:t>
            </a:r>
            <a:r>
              <a:rPr lang="en-US" altLang="ko-KR" dirty="0" err="1"/>
              <a:t>Check_in</a:t>
            </a:r>
            <a:r>
              <a:rPr lang="en-US" altLang="ko-KR" dirty="0"/>
              <a:t>, </a:t>
            </a:r>
            <a:r>
              <a:rPr lang="en-US" altLang="ko-KR" dirty="0" err="1"/>
              <a:t>Check_out</a:t>
            </a:r>
            <a:r>
              <a:rPr lang="en-US" altLang="ko-KR" dirty="0"/>
              <a:t> </a:t>
            </a:r>
            <a:r>
              <a:rPr lang="ko-KR" altLang="en-US" dirty="0"/>
              <a:t>컬럼이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요구사항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읽고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각 직원별로 평균 근무 시간</a:t>
            </a:r>
            <a:r>
              <a:rPr lang="en-US" altLang="ko-KR" dirty="0"/>
              <a:t>(</a:t>
            </a:r>
            <a:r>
              <a:rPr lang="ko-KR" altLang="en-US" dirty="0"/>
              <a:t>시간 단위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계산하시오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결과를 </a:t>
            </a:r>
            <a:r>
              <a:rPr lang="en-US" altLang="ko-KR" dirty="0"/>
              <a:t>staff_avg_hours.csv </a:t>
            </a:r>
            <a:r>
              <a:rPr lang="ko-KR" altLang="en-US" dirty="0"/>
              <a:t>파일로 저장하는 코드를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34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56FF-E0F8-A613-EA33-E84FC16A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attendance.csv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F00C-0F18-729F-6891-279FF733D30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Name,Date,Check_in,Check_out</a:t>
            </a:r>
            <a:endParaRPr lang="en-US" dirty="0"/>
          </a:p>
          <a:p>
            <a:r>
              <a:rPr lang="ko-KR" altLang="en-US" dirty="0"/>
              <a:t>김철수</a:t>
            </a:r>
            <a:r>
              <a:rPr lang="en-US" altLang="ko-KR" dirty="0"/>
              <a:t>,2023-01-01,09:00:00,17:00:00</a:t>
            </a:r>
          </a:p>
          <a:p>
            <a:r>
              <a:rPr lang="ko-KR" altLang="en-US" dirty="0"/>
              <a:t>김영희</a:t>
            </a:r>
            <a:r>
              <a:rPr lang="en-US" altLang="ko-KR" dirty="0"/>
              <a:t>,2023-01-01,09:30:00,18:00:00</a:t>
            </a:r>
          </a:p>
          <a:p>
            <a:r>
              <a:rPr lang="ko-KR" altLang="en-US" dirty="0"/>
              <a:t>김철수</a:t>
            </a:r>
            <a:r>
              <a:rPr lang="en-US" altLang="ko-KR" dirty="0"/>
              <a:t>,2023-01-02,08:45:00,17:15:00</a:t>
            </a:r>
          </a:p>
          <a:p>
            <a:r>
              <a:rPr lang="ko-KR" altLang="en-US" dirty="0"/>
              <a:t>김영희</a:t>
            </a:r>
            <a:r>
              <a:rPr lang="en-US" altLang="ko-KR" dirty="0"/>
              <a:t>,2023-01-02,10:00:00,18:30:00</a:t>
            </a:r>
          </a:p>
          <a:p>
            <a:r>
              <a:rPr lang="ko-KR" altLang="en-US" dirty="0"/>
              <a:t>박지민</a:t>
            </a:r>
            <a:r>
              <a:rPr lang="en-US" altLang="ko-KR" dirty="0"/>
              <a:t>,2023-01-01,09:00:00,17:30:00</a:t>
            </a:r>
          </a:p>
          <a:p>
            <a:r>
              <a:rPr lang="ko-KR" altLang="en-US" dirty="0"/>
              <a:t>김철수</a:t>
            </a:r>
            <a:r>
              <a:rPr lang="en-US" altLang="ko-KR" dirty="0"/>
              <a:t>,2023-01-03,09:10:00,17:00:00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2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CA51A-6DEC-8B6C-4C09-6FD8FEAA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 생성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E126-C6C2-F727-010D-2E0182518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import pandas as pd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1. attendance.csv </a:t>
            </a:r>
            <a:r>
              <a:rPr lang="ko-KR" altLang="en-US" dirty="0"/>
              <a:t>파일 읽기</a:t>
            </a:r>
          </a:p>
          <a:p>
            <a:pPr marL="0" indent="0">
              <a:buNone/>
            </a:pPr>
            <a:r>
              <a:rPr lang="en-US" dirty="0"/>
              <a:t>try: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('attendance.csv')</a:t>
            </a:r>
          </a:p>
          <a:p>
            <a:pPr marL="0" indent="0">
              <a:buNone/>
            </a:pPr>
            <a:r>
              <a:rPr lang="en-US" dirty="0"/>
              <a:t>    print("✅ 'attendance.csv' </a:t>
            </a:r>
            <a:r>
              <a:rPr lang="ko-KR" altLang="en-US" dirty="0"/>
              <a:t>파일을 성공적으로 읽었습니다</a:t>
            </a:r>
            <a:r>
              <a:rPr lang="en-US" altLang="ko-KR" dirty="0"/>
              <a:t>!")</a:t>
            </a:r>
          </a:p>
          <a:p>
            <a:pPr marL="0" indent="0">
              <a:buNone/>
            </a:pPr>
            <a:r>
              <a:rPr lang="en-US" dirty="0"/>
              <a:t>except </a:t>
            </a:r>
            <a:r>
              <a:rPr lang="en-US" dirty="0" err="1"/>
              <a:t>FileNotFoundError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print("❌ </a:t>
            </a:r>
            <a:r>
              <a:rPr lang="ko-KR" altLang="en-US" dirty="0"/>
              <a:t>오류</a:t>
            </a:r>
            <a:r>
              <a:rPr lang="en-US" altLang="ko-KR" dirty="0"/>
              <a:t>: '</a:t>
            </a:r>
            <a:r>
              <a:rPr lang="en-US" dirty="0"/>
              <a:t>attendance.csv' </a:t>
            </a:r>
            <a:r>
              <a:rPr lang="ko-KR" altLang="en-US" dirty="0"/>
              <a:t>파일을 찾을 수 없어요</a:t>
            </a:r>
            <a:r>
              <a:rPr lang="en-US" altLang="ko-KR" dirty="0"/>
              <a:t>. </a:t>
            </a:r>
            <a:r>
              <a:rPr lang="ko-KR" altLang="en-US" dirty="0"/>
              <a:t>파일이 같은 폴더에 있는지 확인해주세요</a:t>
            </a:r>
            <a:r>
              <a:rPr lang="en-US" altLang="ko-KR" dirty="0"/>
              <a:t>.")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dirty="0"/>
              <a:t>exit() # </a:t>
            </a:r>
            <a:r>
              <a:rPr lang="ko-KR" altLang="en-US" dirty="0"/>
              <a:t>파일이 없으면 프로그램을 종료해요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# 2. '</a:t>
            </a:r>
            <a:r>
              <a:rPr lang="en-US" dirty="0" err="1"/>
              <a:t>Check_in</a:t>
            </a:r>
            <a:r>
              <a:rPr lang="en-US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en-US" dirty="0" err="1"/>
              <a:t>Check_out</a:t>
            </a:r>
            <a:r>
              <a:rPr lang="en-US" dirty="0"/>
              <a:t>' </a:t>
            </a:r>
            <a:r>
              <a:rPr lang="ko-KR" altLang="en-US" dirty="0"/>
              <a:t>시간을 </a:t>
            </a:r>
            <a:r>
              <a:rPr lang="en-US" dirty="0"/>
              <a:t>datetime </a:t>
            </a:r>
            <a:r>
              <a:rPr lang="ko-KR" altLang="en-US" dirty="0"/>
              <a:t>형식으로 변환하기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날짜와 시간을 합쳐서 정확한 시간 계산을 위해 </a:t>
            </a:r>
            <a:r>
              <a:rPr lang="en-US" dirty="0"/>
              <a:t>datetime </a:t>
            </a:r>
            <a:r>
              <a:rPr lang="ko-KR" altLang="en-US" dirty="0"/>
              <a:t>객체로 만들어줘요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Check_in_datetime</a:t>
            </a:r>
            <a:r>
              <a:rPr lang="en-US" dirty="0"/>
              <a:t>'] = </a:t>
            </a:r>
            <a:r>
              <a:rPr lang="en-US" dirty="0" err="1"/>
              <a:t>pd.to_datetime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['Date'] + ' ' +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Check_in</a:t>
            </a:r>
            <a:r>
              <a:rPr lang="en-US" dirty="0"/>
              <a:t>'])</a:t>
            </a:r>
          </a:p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Check_out_datetime</a:t>
            </a:r>
            <a:r>
              <a:rPr lang="en-US" dirty="0"/>
              <a:t>'] = </a:t>
            </a:r>
            <a:r>
              <a:rPr lang="en-US" dirty="0" err="1"/>
              <a:t>pd.to_datetime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['Date'] + ' ' +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Check_out</a:t>
            </a:r>
            <a:r>
              <a:rPr lang="en-US" dirty="0"/>
              <a:t>'])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8B3DA1-E66B-C732-9E75-ADE3C451F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dirty="0"/>
              <a:t># '</a:t>
            </a:r>
            <a:r>
              <a:rPr lang="en-US" dirty="0" err="1"/>
              <a:t>Check_out</a:t>
            </a:r>
            <a:r>
              <a:rPr lang="en-US" dirty="0"/>
              <a:t>' </a:t>
            </a:r>
            <a:r>
              <a:rPr lang="ko-KR" altLang="en-US" dirty="0"/>
              <a:t>시간에서 </a:t>
            </a:r>
            <a:r>
              <a:rPr lang="en-US" altLang="ko-KR" dirty="0"/>
              <a:t>'</a:t>
            </a:r>
            <a:r>
              <a:rPr lang="en-US" dirty="0" err="1"/>
              <a:t>Check_in</a:t>
            </a:r>
            <a:r>
              <a:rPr lang="en-US" dirty="0"/>
              <a:t>' </a:t>
            </a:r>
            <a:r>
              <a:rPr lang="ko-KR" altLang="en-US" dirty="0"/>
              <a:t>시간을 빼서 근무 시간을 구해요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['Duration'] =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Check_out_datetime</a:t>
            </a:r>
            <a:r>
              <a:rPr lang="en-US" dirty="0"/>
              <a:t>'] -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Check_in_datetime</a:t>
            </a:r>
            <a:r>
              <a:rPr lang="en-US" dirty="0"/>
              <a:t>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ko-KR" altLang="en-US" dirty="0"/>
              <a:t>근무 시간을 시간 단위</a:t>
            </a:r>
            <a:r>
              <a:rPr lang="en-US" altLang="ko-KR" dirty="0"/>
              <a:t>(</a:t>
            </a:r>
            <a:r>
              <a:rPr lang="en-US" dirty="0"/>
              <a:t>float)</a:t>
            </a:r>
            <a:r>
              <a:rPr lang="ko-KR" altLang="en-US" dirty="0"/>
              <a:t>로 변환해요</a:t>
            </a:r>
            <a:r>
              <a:rPr lang="en-US" altLang="ko-KR" dirty="0"/>
              <a:t>. (</a:t>
            </a:r>
            <a:r>
              <a:rPr lang="ko-KR" altLang="en-US" dirty="0"/>
              <a:t>초 </a:t>
            </a:r>
            <a:r>
              <a:rPr lang="en-US" altLang="ko-KR" dirty="0"/>
              <a:t>/ 3600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Working_Hours</a:t>
            </a:r>
            <a:r>
              <a:rPr lang="en-US" dirty="0"/>
              <a:t>'] = </a:t>
            </a:r>
            <a:r>
              <a:rPr lang="en-US" dirty="0" err="1"/>
              <a:t>df</a:t>
            </a:r>
            <a:r>
              <a:rPr lang="en-US" dirty="0"/>
              <a:t>['Duration'].</a:t>
            </a:r>
            <a:r>
              <a:rPr lang="en-US" dirty="0" err="1"/>
              <a:t>dt.total_seconds</a:t>
            </a:r>
            <a:r>
              <a:rPr lang="en-US" dirty="0"/>
              <a:t>() / 3600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4. </a:t>
            </a:r>
            <a:r>
              <a:rPr lang="ko-KR" altLang="en-US" dirty="0"/>
              <a:t>각 </a:t>
            </a:r>
            <a:r>
              <a:rPr lang="ko-KR" altLang="en-US" dirty="0" err="1"/>
              <a:t>직원별</a:t>
            </a:r>
            <a:r>
              <a:rPr lang="ko-KR" altLang="en-US" dirty="0"/>
              <a:t> 평균 근무 시간 계산하기</a:t>
            </a:r>
          </a:p>
          <a:p>
            <a:pPr marL="0" indent="0">
              <a:buNone/>
            </a:pPr>
            <a:r>
              <a:rPr lang="en-US" altLang="ko-KR" dirty="0"/>
              <a:t># '</a:t>
            </a:r>
            <a:r>
              <a:rPr lang="en-US" dirty="0"/>
              <a:t>Name'</a:t>
            </a:r>
            <a:r>
              <a:rPr lang="ko-KR" altLang="en-US" dirty="0"/>
              <a:t>으로 그룹을 지어서 각 직원의 </a:t>
            </a:r>
            <a:r>
              <a:rPr lang="en-US" altLang="ko-KR" dirty="0"/>
              <a:t>'</a:t>
            </a:r>
            <a:r>
              <a:rPr lang="en-US" dirty="0" err="1"/>
              <a:t>Working_Hours</a:t>
            </a:r>
            <a:r>
              <a:rPr lang="en-US" dirty="0"/>
              <a:t>' </a:t>
            </a:r>
            <a:r>
              <a:rPr lang="ko-KR" altLang="en-US" dirty="0"/>
              <a:t>평균을 구해요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average_hours_per_staff</a:t>
            </a:r>
            <a:r>
              <a:rPr lang="en-US" dirty="0"/>
              <a:t> = </a:t>
            </a:r>
            <a:r>
              <a:rPr lang="en-US" dirty="0" err="1"/>
              <a:t>df.groupby</a:t>
            </a:r>
            <a:r>
              <a:rPr lang="en-US" dirty="0"/>
              <a:t>('Name')['</a:t>
            </a:r>
            <a:r>
              <a:rPr lang="en-US" dirty="0" err="1"/>
              <a:t>Working_Hours</a:t>
            </a:r>
            <a:r>
              <a:rPr lang="en-US" dirty="0"/>
              <a:t>'].mean().</a:t>
            </a:r>
            <a:r>
              <a:rPr lang="en-US" dirty="0" err="1"/>
              <a:t>reset_index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ko-KR" altLang="en-US" dirty="0"/>
              <a:t>컬럼 이름을 좀 더 명확하게 </a:t>
            </a:r>
            <a:r>
              <a:rPr lang="ko-KR" altLang="en-US" dirty="0" err="1"/>
              <a:t>바꿔줄게요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average_hours_per_staff.rename</a:t>
            </a:r>
            <a:r>
              <a:rPr lang="en-US" dirty="0"/>
              <a:t>(columns={'</a:t>
            </a:r>
            <a:r>
              <a:rPr lang="en-US" dirty="0" err="1"/>
              <a:t>Working_Hours</a:t>
            </a:r>
            <a:r>
              <a:rPr lang="en-US" dirty="0"/>
              <a:t>': '</a:t>
            </a:r>
            <a:r>
              <a:rPr lang="en-US" dirty="0" err="1"/>
              <a:t>Average_Working_Hours</a:t>
            </a:r>
            <a:r>
              <a:rPr lang="en-US" dirty="0"/>
              <a:t>'}, </a:t>
            </a:r>
            <a:r>
              <a:rPr lang="en-US" dirty="0" err="1"/>
              <a:t>inplace</a:t>
            </a:r>
            <a:r>
              <a:rPr lang="en-US" dirty="0"/>
              <a:t>=True)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5. </a:t>
            </a:r>
            <a:r>
              <a:rPr lang="ko-KR" altLang="en-US" dirty="0"/>
              <a:t>결과를 </a:t>
            </a:r>
            <a:r>
              <a:rPr lang="en-US" dirty="0"/>
              <a:t>staff_avg_hours.csv </a:t>
            </a:r>
            <a:r>
              <a:rPr lang="ko-KR" altLang="en-US" dirty="0"/>
              <a:t>파일로 저장하기</a:t>
            </a:r>
          </a:p>
          <a:p>
            <a:pPr marL="0" indent="0">
              <a:buNone/>
            </a:pPr>
            <a:r>
              <a:rPr lang="en-US" dirty="0" err="1"/>
              <a:t>output_filename</a:t>
            </a:r>
            <a:r>
              <a:rPr lang="en-US" dirty="0"/>
              <a:t> = 'staff_avg_hours.csv'</a:t>
            </a:r>
          </a:p>
          <a:p>
            <a:pPr marL="0" indent="0">
              <a:buNone/>
            </a:pPr>
            <a:r>
              <a:rPr lang="en-US" dirty="0" err="1"/>
              <a:t>average_hours_per_staff.to_csv</a:t>
            </a:r>
            <a:r>
              <a:rPr lang="en-US" dirty="0"/>
              <a:t>(</a:t>
            </a:r>
            <a:r>
              <a:rPr lang="en-US" dirty="0" err="1"/>
              <a:t>output_filename</a:t>
            </a:r>
            <a:r>
              <a:rPr lang="en-US" dirty="0"/>
              <a:t>, index=False) # index=False</a:t>
            </a:r>
            <a:r>
              <a:rPr lang="ko-KR" altLang="en-US" dirty="0"/>
              <a:t>는 불필요한 인덱스 컬럼이 저장되지 않도록 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dirty="0"/>
              <a:t>print(f"🎉 </a:t>
            </a:r>
            <a:r>
              <a:rPr lang="ko-KR" altLang="en-US" dirty="0" err="1"/>
              <a:t>직원별</a:t>
            </a:r>
            <a:r>
              <a:rPr lang="ko-KR" altLang="en-US" dirty="0"/>
              <a:t> 평균 근무 시간이 </a:t>
            </a:r>
            <a:r>
              <a:rPr lang="en-US" altLang="ko-KR" dirty="0"/>
              <a:t>'{</a:t>
            </a:r>
            <a:r>
              <a:rPr lang="en-US" dirty="0" err="1"/>
              <a:t>output_filename</a:t>
            </a:r>
            <a:r>
              <a:rPr lang="en-US" dirty="0"/>
              <a:t>}' </a:t>
            </a:r>
            <a:r>
              <a:rPr lang="ko-KR" altLang="en-US" dirty="0"/>
              <a:t>파일로 저장되었습니다</a:t>
            </a:r>
            <a:r>
              <a:rPr lang="en-US" altLang="ko-KR" dirty="0"/>
              <a:t>!")</a:t>
            </a:r>
          </a:p>
          <a:p>
            <a:pPr marL="0" indent="0">
              <a:buNone/>
            </a:pPr>
            <a:r>
              <a:rPr lang="en-US" dirty="0"/>
              <a:t>print("\n--- </a:t>
            </a:r>
            <a:r>
              <a:rPr lang="ko-KR" altLang="en-US" dirty="0"/>
              <a:t>결과 미리보기 </a:t>
            </a:r>
            <a:r>
              <a:rPr lang="en-US" altLang="ko-KR" dirty="0"/>
              <a:t>---")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average_hours_per_staff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0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CCA6D3-D41C-0CAB-F9AE-4CEFEE2A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예산 집행 내역 분석을 위한 코드 생성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FBFC2-3B0E-8E08-77AC-B214B6E5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교육행정 부서에서는 매년 예산 집행 내역을 </a:t>
            </a:r>
            <a:r>
              <a:rPr lang="en-US" altLang="ko-KR" dirty="0"/>
              <a:t>CSV </a:t>
            </a:r>
            <a:r>
              <a:rPr lang="ko-KR" altLang="en-US" dirty="0"/>
              <a:t>파일로 관리한다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budget_2024.csv </a:t>
            </a:r>
            <a:r>
              <a:rPr lang="ko-KR" altLang="en-US" dirty="0"/>
              <a:t>파일에는 </a:t>
            </a:r>
            <a:r>
              <a:rPr lang="en-US" altLang="ko-KR" dirty="0"/>
              <a:t>Category, Allocated, Used </a:t>
            </a:r>
            <a:r>
              <a:rPr lang="ko-KR" altLang="en-US" dirty="0"/>
              <a:t>컬럼이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요구사항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파일을 불러와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각 항목별 잔여 예산</a:t>
            </a:r>
            <a:r>
              <a:rPr lang="en-US" altLang="ko-KR" dirty="0"/>
              <a:t>(Remaining = Allocated - Used)</a:t>
            </a:r>
            <a:r>
              <a:rPr lang="ko-KR" altLang="en-US" dirty="0"/>
              <a:t>을 계산하고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잔여 예산이 </a:t>
            </a:r>
            <a:r>
              <a:rPr lang="en-US" altLang="ko-KR" dirty="0"/>
              <a:t>0 </a:t>
            </a:r>
            <a:r>
              <a:rPr lang="ko-KR" altLang="en-US" dirty="0"/>
              <a:t>이하인 항목만 출력하는 코드를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90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51BEB-D484-9CF0-4106-04ADF034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budget_2024.csv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8955-E5C7-8F20-8ADC-700191CF99F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altLang="ko-KR" dirty="0" err="1"/>
              <a:t>Category,Allocated,Used</a:t>
            </a:r>
            <a:endParaRPr lang="en-US" altLang="ko-KR" dirty="0"/>
          </a:p>
          <a:p>
            <a:r>
              <a:rPr lang="ko-KR" altLang="en-US" dirty="0"/>
              <a:t>인건비</a:t>
            </a:r>
            <a:r>
              <a:rPr lang="en-US" altLang="ko-KR" dirty="0"/>
              <a:t>,10000000,9800000</a:t>
            </a:r>
          </a:p>
          <a:p>
            <a:r>
              <a:rPr lang="ko-KR" altLang="en-US" dirty="0"/>
              <a:t>운영비</a:t>
            </a:r>
            <a:r>
              <a:rPr lang="en-US" altLang="ko-KR" dirty="0"/>
              <a:t>,5000000,5200000</a:t>
            </a:r>
          </a:p>
          <a:p>
            <a:r>
              <a:rPr lang="ko-KR" altLang="en-US" dirty="0"/>
              <a:t>시설유지보수</a:t>
            </a:r>
            <a:r>
              <a:rPr lang="en-US" altLang="ko-KR" dirty="0"/>
              <a:t>,3000000,2900000</a:t>
            </a:r>
          </a:p>
          <a:p>
            <a:r>
              <a:rPr lang="ko-KR" altLang="en-US" dirty="0"/>
              <a:t>교재비</a:t>
            </a:r>
            <a:r>
              <a:rPr lang="en-US" altLang="ko-KR" dirty="0"/>
              <a:t>,2000000,2000000</a:t>
            </a:r>
          </a:p>
          <a:p>
            <a:r>
              <a:rPr lang="ko-KR" altLang="en-US" dirty="0" err="1"/>
              <a:t>홍보비</a:t>
            </a:r>
            <a:r>
              <a:rPr lang="en-US" altLang="ko-KR" dirty="0"/>
              <a:t>,1500000,1600000</a:t>
            </a:r>
          </a:p>
          <a:p>
            <a:r>
              <a:rPr lang="ko-KR" altLang="en-US" dirty="0"/>
              <a:t>전기요금</a:t>
            </a:r>
            <a:r>
              <a:rPr lang="en-US" altLang="ko-KR" dirty="0"/>
              <a:t>,1000000,1050000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52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0FDDFF-BAD0-B88D-DC4F-152935F0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코드 생성 결과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564F8-12DD-EFBF-C213-F11100726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import pandas as pd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1. budget_2024.csv </a:t>
            </a:r>
            <a:r>
              <a:rPr lang="ko-KR" altLang="en-US" dirty="0"/>
              <a:t>파일 불러오기</a:t>
            </a:r>
          </a:p>
          <a:p>
            <a:pPr marL="0" indent="0">
              <a:buNone/>
            </a:pPr>
            <a:r>
              <a:rPr lang="en-US" dirty="0" err="1"/>
              <a:t>file_path</a:t>
            </a:r>
            <a:r>
              <a:rPr lang="en-US" dirty="0"/>
              <a:t> = 'budget_2024.csv'</a:t>
            </a:r>
          </a:p>
          <a:p>
            <a:pPr marL="0" indent="0">
              <a:buNone/>
            </a:pPr>
            <a:r>
              <a:rPr lang="en-US" dirty="0"/>
              <a:t>try: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pd.read_csv</a:t>
            </a:r>
            <a:r>
              <a:rPr lang="en-US" dirty="0"/>
              <a:t>(</a:t>
            </a:r>
            <a:r>
              <a:rPr lang="en-US" dirty="0" err="1"/>
              <a:t>file_path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print(f"✅ '{</a:t>
            </a:r>
            <a:r>
              <a:rPr lang="en-US" dirty="0" err="1"/>
              <a:t>file_path</a:t>
            </a:r>
            <a:r>
              <a:rPr lang="en-US" dirty="0"/>
              <a:t>}' </a:t>
            </a:r>
            <a:r>
              <a:rPr lang="ko-KR" altLang="en-US" dirty="0"/>
              <a:t>파일을 성공적으로 불러왔습니다</a:t>
            </a:r>
            <a:r>
              <a:rPr lang="en-US" altLang="ko-KR" dirty="0"/>
              <a:t>!")</a:t>
            </a:r>
          </a:p>
          <a:p>
            <a:pPr marL="0" indent="0">
              <a:buNone/>
            </a:pPr>
            <a:r>
              <a:rPr lang="en-US" dirty="0"/>
              <a:t>except </a:t>
            </a:r>
            <a:r>
              <a:rPr lang="en-US" dirty="0" err="1"/>
              <a:t>FileNotFoundError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print(f"❌ </a:t>
            </a:r>
            <a:r>
              <a:rPr lang="ko-KR" altLang="en-US" dirty="0"/>
              <a:t>오류</a:t>
            </a:r>
            <a:r>
              <a:rPr lang="en-US" altLang="ko-KR" dirty="0"/>
              <a:t>: '{</a:t>
            </a:r>
            <a:r>
              <a:rPr lang="en-US" dirty="0" err="1"/>
              <a:t>file_path</a:t>
            </a:r>
            <a:r>
              <a:rPr lang="en-US" dirty="0"/>
              <a:t>}' </a:t>
            </a:r>
            <a:r>
              <a:rPr lang="ko-KR" altLang="en-US" dirty="0"/>
              <a:t>파일을 찾을 수 없어요</a:t>
            </a:r>
            <a:r>
              <a:rPr lang="en-US" altLang="ko-KR" dirty="0"/>
              <a:t>. </a:t>
            </a:r>
            <a:r>
              <a:rPr lang="ko-KR" altLang="en-US" dirty="0"/>
              <a:t>파일이 같은 폴더에 있는지 확인해주세요</a:t>
            </a:r>
            <a:r>
              <a:rPr lang="en-US" altLang="ko-KR" dirty="0"/>
              <a:t>.")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dirty="0"/>
              <a:t>exit() # </a:t>
            </a:r>
            <a:r>
              <a:rPr lang="ko-KR" altLang="en-US" dirty="0"/>
              <a:t>파일이 없으면 프로그램을 종료해요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# 2. </a:t>
            </a:r>
            <a:r>
              <a:rPr lang="ko-KR" altLang="en-US" dirty="0"/>
              <a:t>각 항목별 잔여 예산</a:t>
            </a:r>
            <a:r>
              <a:rPr lang="en-US" altLang="ko-KR" dirty="0"/>
              <a:t>(</a:t>
            </a:r>
            <a:r>
              <a:rPr lang="en-US" dirty="0"/>
              <a:t>Remaining) </a:t>
            </a:r>
            <a:r>
              <a:rPr lang="ko-KR" altLang="en-US" dirty="0"/>
              <a:t>계산하기</a:t>
            </a:r>
          </a:p>
          <a:p>
            <a:pPr marL="0" indent="0">
              <a:buNone/>
            </a:pPr>
            <a:r>
              <a:rPr lang="en-US" altLang="ko-KR" dirty="0"/>
              <a:t># '</a:t>
            </a:r>
            <a:r>
              <a:rPr lang="en-US" dirty="0"/>
              <a:t>Allocated'</a:t>
            </a:r>
            <a:r>
              <a:rPr lang="ko-KR" altLang="en-US" dirty="0"/>
              <a:t>에서 </a:t>
            </a:r>
            <a:r>
              <a:rPr lang="en-US" altLang="ko-KR" dirty="0"/>
              <a:t>'</a:t>
            </a:r>
            <a:r>
              <a:rPr lang="en-US" dirty="0"/>
              <a:t>Used'</a:t>
            </a:r>
            <a:r>
              <a:rPr lang="ko-KR" altLang="en-US" dirty="0"/>
              <a:t>를 빼서 </a:t>
            </a:r>
            <a:r>
              <a:rPr lang="en-US" altLang="ko-KR" dirty="0"/>
              <a:t>'</a:t>
            </a:r>
            <a:r>
              <a:rPr lang="en-US" dirty="0"/>
              <a:t>Remaining' </a:t>
            </a:r>
            <a:r>
              <a:rPr lang="ko-KR" altLang="en-US" dirty="0"/>
              <a:t>컬럼을 새로 만들어요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['Remaining'] = </a:t>
            </a:r>
            <a:r>
              <a:rPr lang="en-US" dirty="0" err="1"/>
              <a:t>df</a:t>
            </a:r>
            <a:r>
              <a:rPr lang="en-US" dirty="0"/>
              <a:t>['Allocated'] - </a:t>
            </a:r>
            <a:r>
              <a:rPr lang="en-US" dirty="0" err="1"/>
              <a:t>df</a:t>
            </a:r>
            <a:r>
              <a:rPr lang="en-US" dirty="0"/>
              <a:t>['Used']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print("\n--- </a:t>
            </a:r>
            <a:r>
              <a:rPr lang="ko-KR" altLang="en-US" dirty="0"/>
              <a:t>각 항목별 잔여 예산 계산 결과 </a:t>
            </a:r>
            <a:r>
              <a:rPr lang="en-US" altLang="ko-KR" dirty="0"/>
              <a:t>---")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df</a:t>
            </a:r>
            <a:r>
              <a:rPr lang="en-US" dirty="0"/>
              <a:t>[['Category', 'Allocated', 'Used', 'Remaining']]) # </a:t>
            </a:r>
            <a:r>
              <a:rPr lang="ko-KR" altLang="en-US" dirty="0"/>
              <a:t>계산된 잔여 예산까지 함께 보여줘요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8F1E86-BBFB-5614-0A12-C41A93571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dirty="0"/>
              <a:t># 3. </a:t>
            </a:r>
            <a:r>
              <a:rPr lang="ko-KR" altLang="en-US" dirty="0"/>
              <a:t>잔여 예산이 </a:t>
            </a:r>
            <a:r>
              <a:rPr lang="en-US" altLang="ko-KR" dirty="0"/>
              <a:t>0 </a:t>
            </a:r>
            <a:r>
              <a:rPr lang="ko-KR" altLang="en-US" dirty="0"/>
              <a:t>이하인 항목만 출력하기</a:t>
            </a:r>
          </a:p>
          <a:p>
            <a:pPr marL="0" indent="0">
              <a:buNone/>
            </a:pPr>
            <a:r>
              <a:rPr lang="en-US" altLang="ko-KR" dirty="0"/>
              <a:t># '</a:t>
            </a:r>
            <a:r>
              <a:rPr lang="en-US" dirty="0"/>
              <a:t>Remaining' </a:t>
            </a:r>
            <a:r>
              <a:rPr lang="ko-KR" altLang="en-US" dirty="0"/>
              <a:t>컬럼의 값이 </a:t>
            </a:r>
            <a:r>
              <a:rPr lang="en-US" altLang="ko-KR" dirty="0"/>
              <a:t>0</a:t>
            </a:r>
            <a:r>
              <a:rPr lang="ko-KR" altLang="en-US" dirty="0"/>
              <a:t>보다 작거나 같은</a:t>
            </a:r>
            <a:r>
              <a:rPr lang="en-US" altLang="ko-KR" dirty="0"/>
              <a:t>(0 </a:t>
            </a:r>
            <a:r>
              <a:rPr lang="ko-KR" altLang="en-US" dirty="0"/>
              <a:t>이하</a:t>
            </a:r>
            <a:r>
              <a:rPr lang="en-US" altLang="ko-KR" dirty="0"/>
              <a:t>) </a:t>
            </a:r>
            <a:r>
              <a:rPr lang="ko-KR" altLang="en-US" dirty="0"/>
              <a:t>항목들만 필터링해요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예산을 모두 사용했거나 초과 사용한 항목들을 찾는 거죠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r>
              <a:rPr lang="en-US" dirty="0" err="1"/>
              <a:t>insufficient_budget_items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</a:t>
            </a:r>
            <a:r>
              <a:rPr lang="en-US" dirty="0" err="1"/>
              <a:t>df</a:t>
            </a:r>
            <a:r>
              <a:rPr lang="en-US" dirty="0"/>
              <a:t>['Remaining'] &lt;= 0]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print("\n--- </a:t>
            </a:r>
            <a:r>
              <a:rPr lang="ko-KR" altLang="en-US" dirty="0"/>
              <a:t>잔여 예산이 부족하거나 모두 소진된 항목 </a:t>
            </a:r>
            <a:r>
              <a:rPr lang="en-US" altLang="ko-KR" dirty="0"/>
              <a:t>(</a:t>
            </a:r>
            <a:r>
              <a:rPr lang="en-US" dirty="0"/>
              <a:t>Remaining &lt;= 0) ---")</a:t>
            </a:r>
          </a:p>
          <a:p>
            <a:pPr marL="0" indent="0">
              <a:buNone/>
            </a:pPr>
            <a:r>
              <a:rPr lang="en-US" dirty="0"/>
              <a:t>if not </a:t>
            </a:r>
            <a:r>
              <a:rPr lang="en-US" dirty="0" err="1"/>
              <a:t>insufficient_budget_items.empty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insufficient_budget_items</a:t>
            </a:r>
            <a:r>
              <a:rPr lang="en-US" dirty="0"/>
              <a:t>[['Category', 'Allocated', 'Used', 'Remaining']])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    print("✨ </a:t>
            </a:r>
            <a:r>
              <a:rPr lang="ko-KR" altLang="en-US" dirty="0"/>
              <a:t>잔여 예산이 </a:t>
            </a:r>
            <a:r>
              <a:rPr lang="en-US" altLang="ko-KR" dirty="0"/>
              <a:t>0 </a:t>
            </a:r>
            <a:r>
              <a:rPr lang="ko-KR" altLang="en-US" dirty="0"/>
              <a:t>이하인 항목이 없어요</a:t>
            </a:r>
            <a:r>
              <a:rPr lang="en-US" altLang="ko-KR" dirty="0"/>
              <a:t>! </a:t>
            </a:r>
            <a:r>
              <a:rPr lang="ko-KR" altLang="en-US" dirty="0"/>
              <a:t>모든 예산이 잘 관리되고 있네요</a:t>
            </a:r>
            <a:r>
              <a:rPr lang="en-US" altLang="ko-KR" dirty="0"/>
              <a:t>. </a:t>
            </a:r>
            <a:r>
              <a:rPr lang="en-US" dirty="0"/>
              <a:t>😊")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07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943D-4C77-AFA8-51DC-8C857331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인공지능</a:t>
            </a:r>
            <a:br>
              <a:rPr lang="en-US" altLang="ko-KR" dirty="0"/>
            </a:br>
            <a:r>
              <a:rPr lang="en-US" altLang="ko-KR" sz="3100" dirty="0"/>
              <a:t>Artificial Intelligence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DAA30D-26D9-3BD6-D30D-1DD441266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AI</a:t>
            </a:r>
            <a:r>
              <a:rPr lang="ko-KR" altLang="en-US" dirty="0"/>
              <a:t>는 </a:t>
            </a:r>
            <a:r>
              <a:rPr lang="en-US" dirty="0" err="1"/>
              <a:t>기계가</a:t>
            </a:r>
            <a:r>
              <a:rPr lang="en-US" dirty="0"/>
              <a:t> </a:t>
            </a:r>
            <a:r>
              <a:rPr lang="en-US" dirty="0" err="1"/>
              <a:t>인간의</a:t>
            </a:r>
            <a:r>
              <a:rPr lang="en-US" dirty="0"/>
              <a:t> </a:t>
            </a:r>
            <a:r>
              <a:rPr lang="en-US" dirty="0" err="1"/>
              <a:t>지능을</a:t>
            </a:r>
            <a:r>
              <a:rPr lang="en-US" dirty="0"/>
              <a:t> </a:t>
            </a:r>
            <a:r>
              <a:rPr lang="en-US" dirty="0" err="1"/>
              <a:t>모방하여</a:t>
            </a:r>
            <a:r>
              <a:rPr lang="en-US" dirty="0"/>
              <a:t> </a:t>
            </a:r>
            <a:r>
              <a:rPr lang="en-US" dirty="0" err="1"/>
              <a:t>학습하고</a:t>
            </a:r>
            <a:r>
              <a:rPr lang="en-US" dirty="0"/>
              <a:t>, </a:t>
            </a:r>
            <a:r>
              <a:rPr lang="en-US" dirty="0" err="1"/>
              <a:t>추론하며</a:t>
            </a:r>
            <a:r>
              <a:rPr lang="en-US" dirty="0"/>
              <a:t>,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해결하는</a:t>
            </a:r>
            <a:r>
              <a:rPr lang="en-US" dirty="0"/>
              <a:t> </a:t>
            </a:r>
            <a:r>
              <a:rPr lang="en-US" dirty="0" err="1"/>
              <a:t>기술</a:t>
            </a:r>
            <a:endParaRPr lang="en-US" dirty="0"/>
          </a:p>
          <a:p>
            <a:r>
              <a:rPr lang="en-US" dirty="0" err="1"/>
              <a:t>오늘날</a:t>
            </a:r>
            <a:r>
              <a:rPr lang="en-US" dirty="0"/>
              <a:t> </a:t>
            </a:r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의료</a:t>
            </a:r>
            <a:r>
              <a:rPr lang="en-US" dirty="0"/>
              <a:t>, </a:t>
            </a:r>
            <a:r>
              <a:rPr lang="en-US" dirty="0" err="1"/>
              <a:t>금융</a:t>
            </a:r>
            <a:r>
              <a:rPr lang="en-US" dirty="0"/>
              <a:t>, </a:t>
            </a:r>
            <a:r>
              <a:rPr lang="en-US" dirty="0" err="1"/>
              <a:t>제조업</a:t>
            </a:r>
            <a:r>
              <a:rPr lang="en-US" dirty="0"/>
              <a:t> 등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분야에서</a:t>
            </a:r>
            <a:r>
              <a:rPr lang="en-US" dirty="0"/>
              <a:t> </a:t>
            </a:r>
            <a:r>
              <a:rPr lang="en-US" dirty="0" err="1"/>
              <a:t>필수적인</a:t>
            </a:r>
            <a:r>
              <a:rPr lang="en-US" dirty="0"/>
              <a:t> </a:t>
            </a:r>
            <a:r>
              <a:rPr lang="en-US" dirty="0" err="1"/>
              <a:t>도구로</a:t>
            </a:r>
            <a:r>
              <a:rPr lang="en-US" dirty="0"/>
              <a:t> </a:t>
            </a:r>
            <a:r>
              <a:rPr lang="en-US" dirty="0" err="1"/>
              <a:t>자리잡고</a:t>
            </a:r>
            <a:r>
              <a:rPr lang="en-US" dirty="0"/>
              <a:t> 있</a:t>
            </a:r>
            <a:r>
              <a:rPr lang="ko-KR" altLang="en-US" dirty="0"/>
              <a:t>음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5AEDEE-0229-DD15-FD32-2F03D112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64" y="3357880"/>
            <a:ext cx="6504736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1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28A7-0A14-8D74-7670-7E393E6AE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신경망 </a:t>
            </a:r>
            <a:r>
              <a:rPr lang="ko-KR" altLang="en-US" dirty="0" err="1"/>
              <a:t>아키텍쳐</a:t>
            </a:r>
            <a:r>
              <a:rPr lang="ko-KR" altLang="en-US" dirty="0"/>
              <a:t> </a:t>
            </a:r>
            <a:r>
              <a:rPr lang="en-US" altLang="ko-KR" dirty="0"/>
              <a:t>(Neural Network)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32509-A37F-ECBE-FEC1-480A8F4C7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스스로 학습하고 지능적인 결정을 내릴 수 있는 </a:t>
            </a:r>
            <a:r>
              <a:rPr lang="en-US" altLang="ko-KR" dirty="0"/>
              <a:t>"</a:t>
            </a:r>
            <a:r>
              <a:rPr lang="ko-KR" altLang="en-US" dirty="0"/>
              <a:t>인공 신경망</a:t>
            </a:r>
            <a:r>
              <a:rPr lang="en-US" altLang="ko-KR" dirty="0"/>
              <a:t>"</a:t>
            </a:r>
            <a:r>
              <a:rPr lang="ko-KR" altLang="en-US" dirty="0"/>
              <a:t>을 만들기 위해 알고리즘을 레이어로 구조화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4C8FB30-69D3-BB8D-A7CE-4FB89C61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86" y="2935282"/>
            <a:ext cx="9495634" cy="35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851E-7AC3-034C-133F-A0B721F79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>
                <a:sym typeface="Apple SD 산돌고딕 Neo 옅은체"/>
              </a:rPr>
              <a:t>신경망 아키텍처의 발전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7233FFC-6E98-E687-4200-1093B7F241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87980"/>
            <a:ext cx="5181600" cy="4226628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6262C839-0DE7-E3D8-F636-D2EF12E77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0551" y="1825625"/>
            <a:ext cx="5004898" cy="4351338"/>
          </a:xfr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4E7091-8AC4-99CC-CBB4-9B38CDA039E7}"/>
              </a:ext>
            </a:extLst>
          </p:cNvPr>
          <p:cNvSpPr txBox="1"/>
          <p:nvPr/>
        </p:nvSpPr>
        <p:spPr>
          <a:xfrm>
            <a:off x="7074747" y="550852"/>
            <a:ext cx="464820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합성곱</a:t>
            </a:r>
            <a:r>
              <a:rPr lang="ko-KR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신경망 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en-US" altLang="ko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Convolutional Neural Network</a:t>
            </a:r>
            <a: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):</a:t>
            </a:r>
            <a:br>
              <a:rPr lang="en-US" altLang="ko-KR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 처리를 위해 </a:t>
            </a:r>
            <a:r>
              <a:rPr lang="ko-KR" altLang="en-US" sz="14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컨볼루셔널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신경망을 사용</a:t>
            </a:r>
            <a:endParaRPr lang="en-US" altLang="ko-KR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" altLang="en-US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순환 인공 신경망 </a:t>
            </a:r>
            <a:r>
              <a:rPr lang="en-US" altLang="ko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(Recurrent Neural Network):</a:t>
            </a:r>
            <a:br>
              <a:rPr lang="en-US" altLang="ko" sz="1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</a:b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자연어 처리를 위해 순환 신경망을 사용</a:t>
            </a:r>
            <a:endParaRPr lang="en-US" altLang="ko-KR" sz="1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30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73ED-7279-BC53-0483-FDE645F7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업무 효율성의 개념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53CF-6066-D68D-FA3D-5460C12DC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자원을</a:t>
            </a:r>
            <a:r>
              <a:rPr lang="en-US" dirty="0"/>
              <a:t> </a:t>
            </a:r>
            <a:r>
              <a:rPr lang="en-US" dirty="0" err="1"/>
              <a:t>최소한으로</a:t>
            </a:r>
            <a:r>
              <a:rPr lang="en-US" dirty="0"/>
              <a:t> </a:t>
            </a:r>
            <a:r>
              <a:rPr lang="en-US" dirty="0" err="1"/>
              <a:t>사용하여</a:t>
            </a:r>
            <a:r>
              <a:rPr lang="en-US" dirty="0"/>
              <a:t> </a:t>
            </a:r>
            <a:r>
              <a:rPr lang="en-US" dirty="0" err="1"/>
              <a:t>최대의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얻는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의미</a:t>
            </a:r>
            <a:endParaRPr lang="en-US" dirty="0"/>
          </a:p>
          <a:p>
            <a:r>
              <a:rPr lang="en-US" dirty="0" err="1"/>
              <a:t>시간</a:t>
            </a:r>
            <a:r>
              <a:rPr lang="en-US" dirty="0"/>
              <a:t> </a:t>
            </a:r>
            <a:r>
              <a:rPr lang="en-US" dirty="0" err="1"/>
              <a:t>절약</a:t>
            </a:r>
            <a:r>
              <a:rPr lang="en-US" dirty="0"/>
              <a:t>, </a:t>
            </a:r>
            <a:r>
              <a:rPr lang="en-US" dirty="0" err="1"/>
              <a:t>비용</a:t>
            </a:r>
            <a:r>
              <a:rPr lang="en-US" dirty="0"/>
              <a:t> </a:t>
            </a:r>
            <a:r>
              <a:rPr lang="en-US" dirty="0" err="1"/>
              <a:t>절감</a:t>
            </a:r>
            <a:r>
              <a:rPr lang="en-US" dirty="0"/>
              <a:t>, </a:t>
            </a:r>
            <a:r>
              <a:rPr lang="en-US" dirty="0" err="1"/>
              <a:t>품질</a:t>
            </a:r>
            <a:r>
              <a:rPr lang="en-US" dirty="0"/>
              <a:t> </a:t>
            </a:r>
            <a:r>
              <a:rPr lang="en-US" dirty="0" err="1"/>
              <a:t>향상</a:t>
            </a:r>
            <a:endParaRPr lang="en-US" dirty="0"/>
          </a:p>
          <a:p>
            <a:r>
              <a:rPr lang="en-US" dirty="0" err="1"/>
              <a:t>업무</a:t>
            </a:r>
            <a:r>
              <a:rPr lang="en-US" dirty="0"/>
              <a:t> </a:t>
            </a:r>
            <a:r>
              <a:rPr lang="en-US" dirty="0" err="1"/>
              <a:t>효율성을</a:t>
            </a:r>
            <a:r>
              <a:rPr lang="en-US" dirty="0"/>
              <a:t> </a:t>
            </a:r>
            <a:r>
              <a:rPr lang="en-US" dirty="0" err="1"/>
              <a:t>높이기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반복적인</a:t>
            </a:r>
            <a:r>
              <a:rPr lang="en-US" dirty="0"/>
              <a:t> </a:t>
            </a:r>
            <a:r>
              <a:rPr lang="en-US" dirty="0" err="1"/>
              <a:t>작업을</a:t>
            </a:r>
            <a:r>
              <a:rPr lang="en-US" dirty="0"/>
              <a:t> </a:t>
            </a:r>
            <a:r>
              <a:rPr lang="en-US" dirty="0" err="1"/>
              <a:t>자동화하고</a:t>
            </a:r>
            <a:r>
              <a:rPr lang="en-US" dirty="0"/>
              <a:t>,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분석을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인사이트를</a:t>
            </a:r>
            <a:r>
              <a:rPr lang="en-US" dirty="0"/>
              <a:t> </a:t>
            </a:r>
            <a:r>
              <a:rPr lang="en-US" dirty="0" err="1"/>
              <a:t>제공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C64A67D-3479-A585-EA9E-AAB79A28A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067164"/>
              </p:ext>
            </p:extLst>
          </p:nvPr>
        </p:nvGraphicFramePr>
        <p:xfrm>
          <a:off x="956733" y="4055533"/>
          <a:ext cx="10515600" cy="2675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tar: 12 Points 8">
            <a:extLst>
              <a:ext uri="{FF2B5EF4-FFF2-40B4-BE49-F238E27FC236}">
                <a16:creationId xmlns:a16="http://schemas.microsoft.com/office/drawing/2014/main" id="{371EF90B-DD94-54BE-9852-39A6665DA999}"/>
              </a:ext>
            </a:extLst>
          </p:cNvPr>
          <p:cNvSpPr/>
          <p:nvPr/>
        </p:nvSpPr>
        <p:spPr>
          <a:xfrm>
            <a:off x="9423398" y="3920596"/>
            <a:ext cx="2048935" cy="1555881"/>
          </a:xfrm>
          <a:prstGeom prst="star12">
            <a:avLst/>
          </a:prstGeom>
          <a:solidFill>
            <a:srgbClr val="FF9BA3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인공지능</a:t>
            </a:r>
            <a:endParaRPr lang="en-US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63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A04102-1810-12A9-EF55-63FDD251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생성형 인공지능</a:t>
            </a:r>
            <a:br>
              <a:rPr lang="en-US" altLang="ko-KR" dirty="0"/>
            </a:br>
            <a:r>
              <a:rPr lang="en-US" altLang="ko-KR" sz="3100" dirty="0"/>
              <a:t>Generative AI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B1F18A-F55D-0A47-1BFD-64C6071EC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사람이 입력한 프롬프트를 바탕으로 새로운 콘텐츠를 자동 생성하는 인공지능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영상 생성</a:t>
            </a:r>
            <a:r>
              <a:rPr lang="en-US" altLang="ko-KR" dirty="0"/>
              <a:t>, </a:t>
            </a:r>
            <a:r>
              <a:rPr lang="ko-KR" altLang="en-US" dirty="0"/>
              <a:t>음악 작곡</a:t>
            </a:r>
            <a:r>
              <a:rPr lang="en-US" altLang="ko-KR" dirty="0"/>
              <a:t>, </a:t>
            </a:r>
            <a:r>
              <a:rPr lang="ko-KR" altLang="en-US" dirty="0"/>
              <a:t>코드 생성 등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7E4189-90E9-3BEA-1C3E-F45010827ADE}"/>
              </a:ext>
            </a:extLst>
          </p:cNvPr>
          <p:cNvGraphicFramePr/>
          <p:nvPr/>
        </p:nvGraphicFramePr>
        <p:xfrm>
          <a:off x="995149" y="2787651"/>
          <a:ext cx="10201701" cy="312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94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pPr lvl="0"/>
            <a:r>
              <a:rPr lang="ko-KR" altLang="en-US" dirty="0"/>
              <a:t>텍스트 생성</a:t>
            </a:r>
            <a:br>
              <a:rPr lang="en-US" altLang="ko-KR" dirty="0"/>
            </a:br>
            <a:r>
              <a:rPr lang="en-US" altLang="ko" sz="3100" dirty="0"/>
              <a:t>Text Generation</a:t>
            </a:r>
            <a:endParaRPr lang="en-US" dirty="0"/>
          </a:p>
        </p:txBody>
      </p:sp>
      <p:sp>
        <p:nvSpPr>
          <p:cNvPr id="688" name="Google Shape;688;p64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altLang="en-US" dirty="0"/>
              <a:t>문장에서 다음 단어를 예측할 때 그전에 오는 단어를 알면 더 잘 예측할 수 있음  </a:t>
            </a:r>
          </a:p>
        </p:txBody>
      </p:sp>
      <p:pic>
        <p:nvPicPr>
          <p:cNvPr id="689" name="Google Shape;689;p64"/>
          <p:cNvPicPr preferRelativeResize="0">
            <a:picLocks noGrp="1"/>
          </p:cNvPicPr>
          <p:nvPr>
            <p:ph sz="half" idx="4294967295"/>
          </p:nvPr>
        </p:nvPicPr>
        <p:blipFill rotWithShape="1">
          <a:blip r:embed="rId3">
            <a:alphaModFix/>
          </a:blip>
          <a:stretch/>
        </p:blipFill>
        <p:spPr>
          <a:xfrm>
            <a:off x="838200" y="2976563"/>
            <a:ext cx="9144000" cy="3200400"/>
          </a:xfrm>
        </p:spPr>
      </p:pic>
    </p:spTree>
    <p:extLst>
      <p:ext uri="{BB962C8B-B14F-4D97-AF65-F5344CB8AC3E}">
        <p14:creationId xmlns:p14="http://schemas.microsoft.com/office/powerpoint/2010/main" val="310925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C7F8DA8-0A8B-E04E-A473-B9D4D627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언어모델의 발전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7B912-912B-2CEF-5427-1D4E4405B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altLang="ko-KR" dirty="0"/>
              <a:t>Encoder and Decoder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트랜스포머 </a:t>
            </a:r>
            <a:r>
              <a:rPr lang="en-US" altLang="ko-KR" dirty="0"/>
              <a:t>Transformer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C1A4DE2-A762-5417-9736-4D94B199B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 err="1"/>
              <a:t>어텐션</a:t>
            </a:r>
            <a:r>
              <a:rPr lang="ko-KR" altLang="en-US" dirty="0"/>
              <a:t> 모델 </a:t>
            </a:r>
            <a:r>
              <a:rPr lang="en-US" altLang="ko-KR" dirty="0"/>
              <a:t>(Attention Model)</a:t>
            </a:r>
            <a:endParaRPr lang="en-US" dirty="0"/>
          </a:p>
        </p:txBody>
      </p:sp>
      <p:pic>
        <p:nvPicPr>
          <p:cNvPr id="9" name="그림 4">
            <a:extLst>
              <a:ext uri="{FF2B5EF4-FFF2-40B4-BE49-F238E27FC236}">
                <a16:creationId xmlns:a16="http://schemas.microsoft.com/office/drawing/2014/main" id="{02CCB536-FDCB-71D9-7A63-943A684D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0" y="2496844"/>
            <a:ext cx="4131733" cy="1121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0A2986-F1CB-923A-DC37-D1A04418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910" y="3037968"/>
            <a:ext cx="3796714" cy="1160404"/>
          </a:xfrm>
          <a:prstGeom prst="rect">
            <a:avLst/>
          </a:prstGeom>
        </p:spPr>
      </p:pic>
      <p:pic>
        <p:nvPicPr>
          <p:cNvPr id="19" name="그림 4">
            <a:extLst>
              <a:ext uri="{FF2B5EF4-FFF2-40B4-BE49-F238E27FC236}">
                <a16:creationId xmlns:a16="http://schemas.microsoft.com/office/drawing/2014/main" id="{70B10D24-AB68-FEF1-F71A-7DD3A634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86" y="4655047"/>
            <a:ext cx="3112957" cy="13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45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3C84-619D-FF29-04C6-EDA62BDE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ym typeface="Apple SD 산돌고딕 Neo 옅은체"/>
              </a:rPr>
              <a:t>이미지 생성</a:t>
            </a:r>
            <a:br>
              <a:rPr lang="en-US" altLang="ko-KR" dirty="0">
                <a:sym typeface="Apple SD 산돌고딕 Neo 옅은체"/>
              </a:rPr>
            </a:br>
            <a:r>
              <a:rPr lang="en-US" altLang="ko-KR" sz="3100" dirty="0">
                <a:sym typeface="Apple SD 산돌고딕 Neo 옅은체"/>
              </a:rPr>
              <a:t>Image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B5173-3CEE-358B-20EE-8D21BFD1E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altLang="ko-KR" dirty="0">
                <a:sym typeface="Apple SD 산돌고딕 Neo 옅은체"/>
              </a:rPr>
              <a:t>Diffusion Model (</a:t>
            </a:r>
            <a:r>
              <a:rPr lang="ko-KR" altLang="en-US" dirty="0">
                <a:sym typeface="Apple SD 산돌고딕 Neo 옅은체"/>
              </a:rPr>
              <a:t>확산 모델</a:t>
            </a:r>
            <a:r>
              <a:rPr lang="en-US" altLang="ko-KR" dirty="0">
                <a:sym typeface="Apple SD 산돌고딕 Neo 옅은체"/>
              </a:rPr>
              <a:t>)</a:t>
            </a:r>
          </a:p>
          <a:p>
            <a:pPr lvl="1"/>
            <a:r>
              <a:rPr lang="en-US" altLang="ko-KR" dirty="0"/>
              <a:t>data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조금씩 더해가거나 </a:t>
            </a:r>
            <a:r>
              <a:rPr lang="en-US" altLang="ko-KR" dirty="0"/>
              <a:t>noise</a:t>
            </a:r>
            <a:r>
              <a:rPr lang="ko-KR" altLang="en-US" dirty="0"/>
              <a:t>로부터 조금씩 복원해가는 과정을 통해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en-US" altLang="ko-KR" dirty="0"/>
              <a:t>generate</a:t>
            </a:r>
            <a:r>
              <a:rPr lang="ko-KR" altLang="en-US" dirty="0"/>
              <a:t>하는 모델</a:t>
            </a:r>
            <a:endParaRPr lang="en-US" altLang="ko-KR" dirty="0"/>
          </a:p>
          <a:p>
            <a:pPr lvl="1"/>
            <a:r>
              <a:rPr lang="ko-KR" altLang="en-US" dirty="0"/>
              <a:t>데이터를 노이즈로 변형한 뒤</a:t>
            </a:r>
            <a:r>
              <a:rPr lang="en-US" altLang="ko-KR" dirty="0"/>
              <a:t>, </a:t>
            </a:r>
            <a:r>
              <a:rPr lang="ko-KR" altLang="en-US" dirty="0"/>
              <a:t>이를 점진적으로 복원하여 새로운 데이터를 생성</a:t>
            </a:r>
            <a:endParaRPr lang="en-US" altLang="ko-KR" dirty="0"/>
          </a:p>
          <a:p>
            <a:pPr lvl="1"/>
            <a:r>
              <a:rPr lang="ko-KR" altLang="en-US" dirty="0"/>
              <a:t>고화질 이미지 생성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이미지 변환</a:t>
            </a:r>
            <a:r>
              <a:rPr lang="en-US" altLang="ko-KR" dirty="0"/>
              <a:t>, </a:t>
            </a:r>
            <a:r>
              <a:rPr lang="ko-KR" altLang="en-US" dirty="0"/>
              <a:t>예술 및 디자인 분야 등에 활용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dirty="0"/>
              <a:t>DALL·E 2, Stable Diffusion, Imagen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>
              <a:sym typeface="Apple SD 산돌고딕 Neo 옅은체"/>
            </a:endParaRPr>
          </a:p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C40479A-16BE-E22C-1623-0AC19DC1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48" y="5049280"/>
            <a:ext cx="3625886" cy="1443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53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A01171-79C0-3124-4254-C836B42D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기본 이미지 생성 프롬프트 실습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3D44F-772B-6A3F-2CBA-BB4467B5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다음 설명을 기반으로 </a:t>
            </a:r>
            <a:r>
              <a:rPr lang="en-US" altLang="ko-KR" dirty="0"/>
              <a:t>AI </a:t>
            </a:r>
            <a:r>
              <a:rPr lang="ko-KR" altLang="en-US" dirty="0"/>
              <a:t>이미지 생성 프롬프트를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장면</a:t>
            </a:r>
            <a:r>
              <a:rPr lang="en-US" altLang="ko-KR" dirty="0"/>
              <a:t>: </a:t>
            </a:r>
            <a:r>
              <a:rPr lang="ko-KR" altLang="en-US" dirty="0"/>
              <a:t>한국 전통 마을의 겨울 아침</a:t>
            </a:r>
          </a:p>
          <a:p>
            <a:pPr lvl="1"/>
            <a:r>
              <a:rPr lang="ko-KR" altLang="en-US" dirty="0"/>
              <a:t>스타일</a:t>
            </a:r>
            <a:r>
              <a:rPr lang="en-US" altLang="ko-KR" dirty="0"/>
              <a:t>: </a:t>
            </a:r>
            <a:r>
              <a:rPr lang="ko-KR" altLang="en-US" dirty="0"/>
              <a:t>수채화</a:t>
            </a:r>
          </a:p>
          <a:p>
            <a:pPr lvl="1"/>
            <a:r>
              <a:rPr lang="ko-KR" altLang="en-US" dirty="0"/>
              <a:t>분위기</a:t>
            </a:r>
            <a:r>
              <a:rPr lang="en-US" altLang="ko-KR" dirty="0"/>
              <a:t>: </a:t>
            </a:r>
            <a:r>
              <a:rPr lang="ko-KR" altLang="en-US" dirty="0"/>
              <a:t>따뜻하고 평화로운 느낌</a:t>
            </a:r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눈이 살짝 쌓인 초가집</a:t>
            </a:r>
            <a:r>
              <a:rPr lang="en-US" altLang="ko-KR" dirty="0"/>
              <a:t>, </a:t>
            </a:r>
            <a:r>
              <a:rPr lang="ko-KR" altLang="en-US" dirty="0"/>
              <a:t>연기가 나는 굴뚝</a:t>
            </a:r>
            <a:r>
              <a:rPr lang="en-US" altLang="ko-KR" dirty="0"/>
              <a:t>, </a:t>
            </a:r>
            <a:r>
              <a:rPr lang="ko-KR" altLang="en-US" dirty="0"/>
              <a:t>먼 산에 떠오르는 해</a:t>
            </a:r>
          </a:p>
          <a:p>
            <a:endParaRPr lang="en-US" dirty="0"/>
          </a:p>
          <a:p>
            <a:r>
              <a:rPr lang="ko-KR" altLang="en-US" dirty="0"/>
              <a:t>예상 출력 프롬프트</a:t>
            </a:r>
            <a:endParaRPr lang="en-US" altLang="ko-KR" dirty="0"/>
          </a:p>
          <a:p>
            <a:pPr lvl="1"/>
            <a:r>
              <a:rPr lang="en-US" dirty="0"/>
              <a:t>“A peaceful Korean traditional village in winter morning, with light snow on thatched-roof houses, smoke gently rising from chimneys, and the sun rising over distant mountains. Watercolor style, warm and serene mood.”</a:t>
            </a:r>
          </a:p>
        </p:txBody>
      </p:sp>
    </p:spTree>
    <p:extLst>
      <p:ext uri="{BB962C8B-B14F-4D97-AF65-F5344CB8AC3E}">
        <p14:creationId xmlns:p14="http://schemas.microsoft.com/office/powerpoint/2010/main" val="1126928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now covered village with a stone wall and trees&#10;&#10;AI-generated content may be incorrect.">
            <a:extLst>
              <a:ext uri="{FF2B5EF4-FFF2-40B4-BE49-F238E27FC236}">
                <a16:creationId xmlns:a16="http://schemas.microsoft.com/office/drawing/2014/main" id="{6E96A75F-F3F9-53AF-087B-8F20E2B0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43" y="1690688"/>
            <a:ext cx="41148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88877B-0AD6-5F0F-801F-D9058BDB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예상 출력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D9BF2-9E72-86DB-4E99-6755E3AE9C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altLang="ko-KR" dirty="0"/>
              <a:t>Gemini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738027-9590-E1FE-6A03-AB8DE4E5D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ChatGPT</a:t>
            </a:r>
          </a:p>
        </p:txBody>
      </p:sp>
      <p:pic>
        <p:nvPicPr>
          <p:cNvPr id="12" name="Picture 11" descr="A painting of a village in the snow&#10;&#10;AI-generated content may be incorrect.">
            <a:extLst>
              <a:ext uri="{FF2B5EF4-FFF2-40B4-BE49-F238E27FC236}">
                <a16:creationId xmlns:a16="http://schemas.microsoft.com/office/drawing/2014/main" id="{0E51BECB-A86C-3375-3635-8C3ECF36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2284186"/>
            <a:ext cx="4027714" cy="40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3E3A-C13D-764A-1F35-8568AC766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홍보 영상 콘텐츠 설계 프롬프트 실습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B555C4-514E-3711-90CA-6DD02D362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기관 홍보를 위한 짧은 영상 콘텐츠를 생성형 </a:t>
            </a:r>
            <a:r>
              <a:rPr lang="en-US" altLang="ko-KR" dirty="0"/>
              <a:t>AI</a:t>
            </a:r>
            <a:r>
              <a:rPr lang="ko-KR" altLang="en-US" dirty="0"/>
              <a:t>로 제작하려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다음 조건에 따라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(TTS) </a:t>
            </a:r>
            <a:r>
              <a:rPr lang="ko-KR" altLang="en-US" dirty="0"/>
              <a:t>구성 요소를 </a:t>
            </a:r>
            <a:r>
              <a:rPr lang="ko-KR" altLang="en-US" dirty="0" err="1"/>
              <a:t>설계하시오</a:t>
            </a:r>
            <a:endParaRPr lang="en-US" altLang="ko-KR" dirty="0"/>
          </a:p>
          <a:p>
            <a:pPr lvl="1"/>
            <a:r>
              <a:rPr lang="ko-KR" altLang="en-US" dirty="0"/>
              <a:t>기관 이름</a:t>
            </a:r>
            <a:r>
              <a:rPr lang="en-US" altLang="ko-KR" dirty="0"/>
              <a:t>: ＇</a:t>
            </a:r>
            <a:r>
              <a:rPr lang="ko-KR" altLang="en-US" dirty="0"/>
              <a:t>인구보건복지협회</a:t>
            </a:r>
            <a:r>
              <a:rPr lang="en-US" altLang="ko-KR" dirty="0"/>
              <a:t>'</a:t>
            </a:r>
          </a:p>
          <a:p>
            <a:pPr lvl="1"/>
            <a:r>
              <a:rPr lang="ko-KR" altLang="en-US" dirty="0"/>
              <a:t>콘셉트</a:t>
            </a:r>
            <a:r>
              <a:rPr lang="en-US" altLang="ko-KR" dirty="0"/>
              <a:t>: </a:t>
            </a:r>
            <a:r>
              <a:rPr lang="ko-KR" altLang="en-US" dirty="0"/>
              <a:t>감성적이면서도 진취적인 느낌</a:t>
            </a:r>
          </a:p>
          <a:p>
            <a:pPr lvl="1"/>
            <a:r>
              <a:rPr lang="ko-KR" altLang="en-US" dirty="0"/>
              <a:t>주요 콘텐츠</a:t>
            </a:r>
            <a:r>
              <a:rPr lang="en-US" altLang="ko-KR" dirty="0"/>
              <a:t>: </a:t>
            </a:r>
            <a:r>
              <a:rPr lang="ko-KR" altLang="en-US" dirty="0" err="1"/>
              <a:t>인트로</a:t>
            </a:r>
            <a:r>
              <a:rPr lang="ko-KR" altLang="en-US" dirty="0"/>
              <a:t> 문구</a:t>
            </a:r>
            <a:r>
              <a:rPr lang="en-US" altLang="ko-KR" dirty="0"/>
              <a:t>, </a:t>
            </a:r>
            <a:r>
              <a:rPr lang="ko-KR" altLang="en-US" dirty="0"/>
              <a:t>이미지 스타일</a:t>
            </a:r>
            <a:r>
              <a:rPr lang="en-US" altLang="ko-KR" dirty="0"/>
              <a:t>, </a:t>
            </a:r>
            <a:r>
              <a:rPr lang="ko-KR" altLang="en-US" dirty="0"/>
              <a:t>배경 음악 또는 </a:t>
            </a:r>
            <a:r>
              <a:rPr lang="en-US" altLang="ko-KR" dirty="0"/>
              <a:t>TTS </a:t>
            </a:r>
            <a:r>
              <a:rPr lang="ko-KR" altLang="en-US" dirty="0"/>
              <a:t>문구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3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01A2-772A-DA6C-CECE-F41358DB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예상 출력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189DCA-C489-58DA-FA15-8174576F1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인트로</a:t>
            </a:r>
            <a:r>
              <a:rPr lang="ko-KR" altLang="en-US" dirty="0"/>
              <a:t> 문구 </a:t>
            </a:r>
            <a:r>
              <a:rPr lang="en-US" altLang="ko-KR" dirty="0"/>
              <a:t>(</a:t>
            </a:r>
            <a:r>
              <a:rPr lang="ko-KR" altLang="en-US" dirty="0"/>
              <a:t>텍스트 </a:t>
            </a:r>
            <a:r>
              <a:rPr lang="en-US" altLang="ko-KR" dirty="0"/>
              <a:t>+ TTS)</a:t>
            </a:r>
          </a:p>
          <a:p>
            <a:r>
              <a:rPr lang="ko-KR" altLang="en-US" dirty="0"/>
              <a:t>텍스트 </a:t>
            </a:r>
            <a:r>
              <a:rPr lang="en-US" altLang="ko-KR" dirty="0"/>
              <a:t>/ TTS:</a:t>
            </a:r>
            <a:br>
              <a:rPr lang="en-US" altLang="ko-KR" dirty="0"/>
            </a:br>
            <a:r>
              <a:rPr lang="ko-KR" altLang="en-US" dirty="0"/>
              <a:t>“함께 만드는 건강한 내일</a:t>
            </a:r>
            <a:r>
              <a:rPr lang="en-US" altLang="ko-KR" dirty="0"/>
              <a:t>, </a:t>
            </a:r>
            <a:r>
              <a:rPr lang="ko-KR" altLang="en-US" dirty="0"/>
              <a:t>인구보건복지협회가 함께합니다</a:t>
            </a:r>
            <a:r>
              <a:rPr lang="en-US" altLang="ko-KR" dirty="0"/>
              <a:t>.”</a:t>
            </a:r>
            <a:br>
              <a:rPr lang="ko-KR" altLang="en-US" dirty="0"/>
            </a:br>
            <a:r>
              <a:rPr lang="ko-KR" altLang="en-US" dirty="0"/>
              <a:t>👉 감성적인 어투로 시작하면서</a:t>
            </a:r>
            <a:r>
              <a:rPr lang="en-US" altLang="ko-KR" dirty="0"/>
              <a:t>, </a:t>
            </a:r>
            <a:r>
              <a:rPr lang="ko-KR" altLang="en-US" dirty="0"/>
              <a:t>동시에 미래 지향적 비전을 담음</a:t>
            </a:r>
          </a:p>
          <a:p>
            <a:r>
              <a:rPr lang="ko-KR" altLang="en-US" dirty="0"/>
              <a:t>톤 </a:t>
            </a:r>
            <a:r>
              <a:rPr lang="en-US" altLang="ko-KR" dirty="0"/>
              <a:t>&amp; </a:t>
            </a:r>
            <a:r>
              <a:rPr lang="ko-KR" altLang="en-US" dirty="0"/>
              <a:t>보이스 </a:t>
            </a:r>
            <a:r>
              <a:rPr lang="en-US" altLang="ko-KR" dirty="0"/>
              <a:t>(TTS </a:t>
            </a:r>
            <a:r>
              <a:rPr lang="ko-KR" altLang="en-US" dirty="0"/>
              <a:t>스타일 제안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차분하면서도 희망적인 톤</a:t>
            </a:r>
          </a:p>
          <a:p>
            <a:pPr lvl="1"/>
            <a:r>
              <a:rPr lang="ko-KR" altLang="en-US" dirty="0"/>
              <a:t>젊은 성인 여성 목소리 </a:t>
            </a:r>
            <a:r>
              <a:rPr lang="en-US" altLang="ko-KR" dirty="0"/>
              <a:t>(</a:t>
            </a:r>
            <a:r>
              <a:rPr lang="ko-KR" altLang="en-US" dirty="0"/>
              <a:t>명확하고 따뜻한 발음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배경에 잔잔한 울림</a:t>
            </a:r>
            <a:r>
              <a:rPr lang="en-US" altLang="ko-KR" dirty="0"/>
              <a:t>(</a:t>
            </a:r>
            <a:r>
              <a:rPr lang="ko-KR" altLang="en-US" dirty="0" err="1"/>
              <a:t>리버브</a:t>
            </a:r>
            <a:r>
              <a:rPr lang="en-US" altLang="ko-KR" dirty="0"/>
              <a:t>)</a:t>
            </a:r>
            <a:r>
              <a:rPr lang="ko-KR" altLang="en-US" dirty="0"/>
              <a:t>을 살짝 주어 몰입도 상승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8EAB5-2F93-08E6-0B90-241489140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이미지 스타일 </a:t>
            </a:r>
            <a:r>
              <a:rPr lang="en-US" altLang="ko-KR" dirty="0"/>
              <a:t>(AI </a:t>
            </a:r>
            <a:r>
              <a:rPr lang="ko-KR" altLang="en-US" dirty="0"/>
              <a:t>이미지 생성용 프롬프트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스타일 콘셉트</a:t>
            </a:r>
            <a:r>
              <a:rPr lang="en-US" altLang="ko-KR" dirty="0"/>
              <a:t>: </a:t>
            </a:r>
            <a:r>
              <a:rPr lang="ko-KR" altLang="en-US" dirty="0"/>
              <a:t>감성적 </a:t>
            </a:r>
            <a:r>
              <a:rPr lang="en-US" altLang="ko-KR" dirty="0"/>
              <a:t>+ </a:t>
            </a:r>
            <a:r>
              <a:rPr lang="ko-KR" altLang="en-US" dirty="0"/>
              <a:t>진취적</a:t>
            </a:r>
          </a:p>
          <a:p>
            <a:r>
              <a:rPr lang="ko-KR" altLang="en-US" dirty="0"/>
              <a:t>구성 요소</a:t>
            </a:r>
          </a:p>
          <a:p>
            <a:pPr lvl="1"/>
            <a:r>
              <a:rPr lang="ko-KR" altLang="en-US" dirty="0"/>
              <a:t>따뜻한 아침 햇살 아래</a:t>
            </a:r>
            <a:r>
              <a:rPr lang="en-US" altLang="ko-KR" dirty="0"/>
              <a:t>, </a:t>
            </a:r>
            <a:r>
              <a:rPr lang="ko-KR" altLang="en-US" dirty="0"/>
              <a:t>아이와 부모가 함께 웃는 장면</a:t>
            </a:r>
          </a:p>
          <a:p>
            <a:pPr lvl="1"/>
            <a:r>
              <a:rPr lang="ko-KR" altLang="en-US" dirty="0"/>
              <a:t>도시와 자연이 조화를 이루는 미래형 풍경</a:t>
            </a:r>
          </a:p>
          <a:p>
            <a:pPr lvl="1"/>
            <a:r>
              <a:rPr lang="ko-KR" altLang="en-US" dirty="0"/>
              <a:t>다양한 세대</a:t>
            </a:r>
            <a:r>
              <a:rPr lang="en-US" altLang="ko-KR" dirty="0"/>
              <a:t>(</a:t>
            </a:r>
            <a:r>
              <a:rPr lang="ko-KR" altLang="en-US" dirty="0"/>
              <a:t>청년</a:t>
            </a:r>
            <a:r>
              <a:rPr lang="en-US" altLang="ko-KR" dirty="0"/>
              <a:t>, </a:t>
            </a:r>
            <a:r>
              <a:rPr lang="ko-KR" altLang="en-US" dirty="0"/>
              <a:t>부모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)</a:t>
            </a:r>
            <a:r>
              <a:rPr lang="ko-KR" altLang="en-US" dirty="0"/>
              <a:t>가 함께 걷는 모습</a:t>
            </a:r>
          </a:p>
          <a:p>
            <a:r>
              <a:rPr lang="ko-KR" altLang="en-US" dirty="0"/>
              <a:t>비주얼 톤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수채화풍 </a:t>
            </a:r>
            <a:r>
              <a:rPr lang="en-US" altLang="ko-KR" dirty="0"/>
              <a:t>+ </a:t>
            </a:r>
            <a:r>
              <a:rPr lang="ko-KR" altLang="en-US" dirty="0"/>
              <a:t>따뜻한 색감</a:t>
            </a:r>
          </a:p>
          <a:p>
            <a:pPr lvl="1"/>
            <a:r>
              <a:rPr lang="ko-KR" altLang="en-US" dirty="0"/>
              <a:t>은은한 블루 </a:t>
            </a:r>
            <a:r>
              <a:rPr lang="en-US" altLang="ko-KR" dirty="0"/>
              <a:t>&amp; </a:t>
            </a:r>
            <a:r>
              <a:rPr lang="ko-KR" altLang="en-US" dirty="0"/>
              <a:t>오렌지 계열 </a:t>
            </a:r>
            <a:r>
              <a:rPr lang="en-US" altLang="ko-KR" dirty="0"/>
              <a:t>(</a:t>
            </a:r>
            <a:r>
              <a:rPr lang="ko-KR" altLang="en-US" dirty="0"/>
              <a:t>희망 </a:t>
            </a:r>
            <a:r>
              <a:rPr lang="en-US" altLang="ko-KR" dirty="0"/>
              <a:t>+ </a:t>
            </a:r>
            <a:r>
              <a:rPr lang="ko-KR" altLang="en-US" dirty="0"/>
              <a:t>따뜻함 강조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다큐멘터리 느낌보다는 브랜드 홍보 영상처럼 부드럽고 고급스러운 연출</a:t>
            </a:r>
          </a:p>
        </p:txBody>
      </p:sp>
    </p:spTree>
    <p:extLst>
      <p:ext uri="{BB962C8B-B14F-4D97-AF65-F5344CB8AC3E}">
        <p14:creationId xmlns:p14="http://schemas.microsoft.com/office/powerpoint/2010/main" val="249360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FBF6-81D9-A3B1-0B03-E4E18503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영상 제작 </a:t>
            </a:r>
            <a:r>
              <a:rPr lang="en-US" altLang="ko-KR" dirty="0"/>
              <a:t>AI </a:t>
            </a:r>
            <a:r>
              <a:rPr lang="ko-KR" altLang="en-US" dirty="0"/>
              <a:t>도구들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B25D31-7DF1-B732-A6F8-471C18990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913141"/>
              </p:ext>
            </p:extLst>
          </p:nvPr>
        </p:nvGraphicFramePr>
        <p:xfrm>
          <a:off x="966216" y="2569463"/>
          <a:ext cx="9531096" cy="3607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3940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E1F4-67CA-1126-6AB5-F9B4914B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직무별 생성형 </a:t>
            </a:r>
            <a:r>
              <a:rPr lang="en-US" altLang="ko-KR" dirty="0"/>
              <a:t>AI </a:t>
            </a:r>
            <a:r>
              <a:rPr lang="ko-KR" altLang="en-US" dirty="0"/>
              <a:t>활용 분야</a:t>
            </a:r>
            <a:endParaRPr lang="en-US" dirty="0"/>
          </a:p>
        </p:txBody>
      </p:sp>
      <p:graphicFrame>
        <p:nvGraphicFramePr>
          <p:cNvPr id="27" name="Content Placeholder 26">
            <a:extLst>
              <a:ext uri="{FF2B5EF4-FFF2-40B4-BE49-F238E27FC236}">
                <a16:creationId xmlns:a16="http://schemas.microsoft.com/office/drawing/2014/main" id="{1C35A535-FC8C-8B91-F637-9605851E0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5205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5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210E-2525-0DD8-C909-CE2BE943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AI가</a:t>
            </a:r>
            <a:r>
              <a:rPr lang="en-US" dirty="0"/>
              <a:t> </a:t>
            </a:r>
            <a:r>
              <a:rPr lang="en-US" dirty="0" err="1"/>
              <a:t>업무</a:t>
            </a:r>
            <a:r>
              <a:rPr lang="en-US" dirty="0"/>
              <a:t> </a:t>
            </a:r>
            <a:r>
              <a:rPr lang="en-US" dirty="0" err="1"/>
              <a:t>효율성에</a:t>
            </a:r>
            <a:r>
              <a:rPr lang="en-US" dirty="0"/>
              <a:t> </a:t>
            </a:r>
            <a:r>
              <a:rPr lang="en-US" dirty="0" err="1"/>
              <a:t>미치는</a:t>
            </a:r>
            <a:r>
              <a:rPr lang="en-US" dirty="0"/>
              <a:t> </a:t>
            </a:r>
            <a:r>
              <a:rPr lang="en-US" dirty="0" err="1"/>
              <a:t>영향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5798-73BD-A2BB-AE67-347B1F50D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처리</a:t>
            </a:r>
            <a:r>
              <a:rPr lang="en-US" dirty="0"/>
              <a:t> </a:t>
            </a:r>
            <a:r>
              <a:rPr lang="en-US" dirty="0" err="1"/>
              <a:t>속도를</a:t>
            </a:r>
            <a:r>
              <a:rPr lang="en-US" dirty="0"/>
              <a:t> </a:t>
            </a:r>
            <a:r>
              <a:rPr lang="en-US" dirty="0" err="1"/>
              <a:t>높이고</a:t>
            </a:r>
            <a:r>
              <a:rPr lang="en-US" dirty="0"/>
              <a:t>, </a:t>
            </a:r>
            <a:r>
              <a:rPr lang="en-US" dirty="0" err="1"/>
              <a:t>오류를</a:t>
            </a:r>
            <a:r>
              <a:rPr lang="en-US" dirty="0"/>
              <a:t> </a:t>
            </a:r>
            <a:r>
              <a:rPr lang="en-US" dirty="0" err="1"/>
              <a:t>줄이며</a:t>
            </a:r>
            <a:r>
              <a:rPr lang="en-US" dirty="0"/>
              <a:t>, </a:t>
            </a:r>
            <a:r>
              <a:rPr lang="en-US" dirty="0" err="1"/>
              <a:t>의사결정</a:t>
            </a:r>
            <a:r>
              <a:rPr lang="en-US" dirty="0"/>
              <a:t> </a:t>
            </a:r>
            <a:r>
              <a:rPr lang="en-US" dirty="0" err="1"/>
              <a:t>과정을</a:t>
            </a:r>
            <a:r>
              <a:rPr lang="en-US" dirty="0"/>
              <a:t> </a:t>
            </a:r>
            <a:r>
              <a:rPr lang="en-US" dirty="0" err="1"/>
              <a:t>단순화</a:t>
            </a:r>
            <a:endParaRPr lang="en-US" dirty="0"/>
          </a:p>
          <a:p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AI </a:t>
            </a:r>
            <a:r>
              <a:rPr lang="en-US" dirty="0" err="1"/>
              <a:t>기반의</a:t>
            </a:r>
            <a:r>
              <a:rPr lang="en-US" dirty="0"/>
              <a:t> </a:t>
            </a:r>
            <a:r>
              <a:rPr lang="en-US" dirty="0" err="1"/>
              <a:t>고객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챗봇은</a:t>
            </a:r>
            <a:r>
              <a:rPr lang="en-US" dirty="0"/>
              <a:t> </a:t>
            </a:r>
            <a:r>
              <a:rPr lang="en-US" dirty="0" err="1"/>
              <a:t>고객</a:t>
            </a:r>
            <a:r>
              <a:rPr lang="en-US" dirty="0"/>
              <a:t> </a:t>
            </a:r>
            <a:r>
              <a:rPr lang="en-US" dirty="0" err="1"/>
              <a:t>문의를</a:t>
            </a:r>
            <a:r>
              <a:rPr lang="en-US" dirty="0"/>
              <a:t> </a:t>
            </a:r>
            <a:r>
              <a:rPr lang="en-US" dirty="0" err="1"/>
              <a:t>신속하게</a:t>
            </a:r>
            <a:r>
              <a:rPr lang="en-US" dirty="0"/>
              <a:t> </a:t>
            </a:r>
            <a:r>
              <a:rPr lang="en-US" dirty="0" err="1"/>
              <a:t>처리하여</a:t>
            </a:r>
            <a:r>
              <a:rPr lang="en-US" dirty="0"/>
              <a:t> </a:t>
            </a:r>
            <a:r>
              <a:rPr lang="en-US" dirty="0" err="1"/>
              <a:t>대기</a:t>
            </a:r>
            <a:r>
              <a:rPr lang="en-US" dirty="0"/>
              <a:t> </a:t>
            </a:r>
            <a:r>
              <a:rPr lang="en-US" dirty="0" err="1"/>
              <a:t>시간을</a:t>
            </a:r>
            <a:r>
              <a:rPr lang="en-US" dirty="0"/>
              <a:t> 줄</a:t>
            </a:r>
            <a:r>
              <a:rPr lang="ko-KR" altLang="en-US" dirty="0"/>
              <a:t>임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CDF36CA-9EB6-F857-7209-EBC8D522B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886033"/>
              </p:ext>
            </p:extLst>
          </p:nvPr>
        </p:nvGraphicFramePr>
        <p:xfrm>
          <a:off x="0" y="4148667"/>
          <a:ext cx="12192000" cy="2442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0719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0114-9316-BACA-165D-F332D478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를 활용한 공문 작성법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80463E4-727B-6015-846F-6CBED6B63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110813"/>
              </p:ext>
            </p:extLst>
          </p:nvPr>
        </p:nvGraphicFramePr>
        <p:xfrm>
          <a:off x="838200" y="1825625"/>
          <a:ext cx="101528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7652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3DB2-DA2E-EA4B-64AB-2169CF47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공문 초안 작성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A6430-5811-5EE9-4CE7-D0192E66D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너는 전문 행정문서 기획자야</a:t>
            </a:r>
            <a:r>
              <a:rPr lang="en-US" altLang="ko-KR" dirty="0"/>
              <a:t>.  </a:t>
            </a:r>
          </a:p>
          <a:p>
            <a:pPr lvl="1"/>
            <a:r>
              <a:rPr lang="ko-KR" altLang="en-US" dirty="0"/>
              <a:t>아래 조건에 맞는 공문 초안을 작성해줘</a:t>
            </a:r>
            <a:r>
              <a:rPr lang="en-US" altLang="ko-KR" dirty="0"/>
              <a:t>. 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교육과정 개편에 대한 안내</a:t>
            </a:r>
          </a:p>
          <a:p>
            <a:pPr lvl="1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/>
              <a:t>전체 교수 및 교직원</a:t>
            </a:r>
          </a:p>
          <a:p>
            <a:pPr lvl="1"/>
            <a:r>
              <a:rPr lang="ko-KR" altLang="en-US" dirty="0"/>
              <a:t>주요 내용</a:t>
            </a:r>
            <a:r>
              <a:rPr lang="en-US" altLang="ko-KR" dirty="0"/>
              <a:t>: </a:t>
            </a:r>
            <a:r>
              <a:rPr lang="ko-KR" altLang="en-US" dirty="0"/>
              <a:t>교육과정 변경 배경</a:t>
            </a:r>
            <a:r>
              <a:rPr lang="en-US" altLang="ko-KR" dirty="0"/>
              <a:t>, </a:t>
            </a:r>
            <a:r>
              <a:rPr lang="ko-KR" altLang="en-US" dirty="0"/>
              <a:t>주요 변경 사항</a:t>
            </a:r>
            <a:r>
              <a:rPr lang="en-US" altLang="ko-KR" dirty="0"/>
              <a:t>, </a:t>
            </a:r>
            <a:r>
              <a:rPr lang="ko-KR" altLang="en-US" dirty="0"/>
              <a:t>협조 요청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공식적이고 정중한 행정 문서 스타일</a:t>
            </a:r>
          </a:p>
          <a:p>
            <a:pPr lvl="1"/>
            <a:r>
              <a:rPr lang="ko-KR" altLang="en-US" dirty="0"/>
              <a:t>분량</a:t>
            </a:r>
            <a:r>
              <a:rPr lang="en-US" altLang="ko-KR" dirty="0"/>
              <a:t>: A4 1</a:t>
            </a:r>
            <a:r>
              <a:rPr lang="ko-KR" altLang="en-US" dirty="0"/>
              <a:t>장 내외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764B3C-F4F6-D345-FCB8-B20E61A47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C587762-9F14-5A70-9BD7-7B8A0974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43" y="2362865"/>
            <a:ext cx="2945861" cy="3276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2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1E4D4-E4DF-3908-42B1-6DA793F5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E335-2DD8-D782-092C-9D305275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안내문 작성 실습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4C79A-443D-2CE3-BE1E-F5126EB05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너는 전문 행정문서 기획자야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신규 </a:t>
            </a:r>
            <a:r>
              <a:rPr lang="en-US" altLang="ko-KR" dirty="0"/>
              <a:t>IT </a:t>
            </a:r>
            <a:r>
              <a:rPr lang="ko-KR" altLang="en-US" dirty="0"/>
              <a:t>시스템 도입 안내</a:t>
            </a:r>
          </a:p>
          <a:p>
            <a:pPr lvl="1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/>
              <a:t>전체 행정 직원</a:t>
            </a:r>
          </a:p>
          <a:p>
            <a:pPr lvl="1"/>
            <a:r>
              <a:rPr lang="ko-KR" altLang="en-US" dirty="0"/>
              <a:t>주요 내용</a:t>
            </a:r>
            <a:r>
              <a:rPr lang="en-US" altLang="ko-KR" dirty="0"/>
              <a:t>: </a:t>
            </a:r>
            <a:r>
              <a:rPr lang="ko-KR" altLang="en-US" dirty="0"/>
              <a:t>시스템 도입 배경</a:t>
            </a:r>
            <a:r>
              <a:rPr lang="en-US" altLang="ko-KR" dirty="0"/>
              <a:t>, </a:t>
            </a:r>
            <a:r>
              <a:rPr lang="ko-KR" altLang="en-US" dirty="0"/>
              <a:t>주요 기능</a:t>
            </a:r>
            <a:r>
              <a:rPr lang="en-US" altLang="ko-KR" dirty="0"/>
              <a:t>, </a:t>
            </a:r>
            <a:r>
              <a:rPr lang="ko-KR" altLang="en-US" dirty="0"/>
              <a:t>교육 일정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친절하지만 공식적인 톤</a:t>
            </a:r>
          </a:p>
          <a:p>
            <a:pPr lvl="1"/>
            <a:r>
              <a:rPr lang="ko-KR" altLang="en-US" dirty="0"/>
              <a:t>분량</a:t>
            </a:r>
            <a:r>
              <a:rPr lang="en-US" altLang="ko-KR" dirty="0"/>
              <a:t>: </a:t>
            </a:r>
            <a:r>
              <a:rPr lang="ko-KR" altLang="en-US" dirty="0"/>
              <a:t>간략히 </a:t>
            </a:r>
            <a:r>
              <a:rPr lang="en-US" altLang="ko-KR" dirty="0"/>
              <a:t>1</a:t>
            </a:r>
            <a:r>
              <a:rPr lang="ko-KR" altLang="en-US" dirty="0"/>
              <a:t>페이지 요약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545F82-FEE9-5A0B-04B9-C83375B40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EED883-CF87-E130-D39A-4912D8E6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39" y="2413232"/>
            <a:ext cx="3539509" cy="37637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9649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0B433-1DB0-99BA-95AA-68E83820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31C2-640A-3925-F11C-FD32F4EB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협조 공문 작성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278F-DCC9-12DA-9D05-1BE2679EC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너는 전문 공문 작성 전문가야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장학금 신청 서류 제출 요청</a:t>
            </a:r>
          </a:p>
          <a:p>
            <a:pPr lvl="1"/>
            <a:r>
              <a:rPr lang="ko-KR" altLang="en-US" dirty="0"/>
              <a:t>대상</a:t>
            </a:r>
            <a:r>
              <a:rPr lang="en-US" altLang="ko-KR" dirty="0"/>
              <a:t>: </a:t>
            </a:r>
            <a:r>
              <a:rPr lang="ko-KR" altLang="en-US" dirty="0"/>
              <a:t>학생지원팀</a:t>
            </a:r>
          </a:p>
          <a:p>
            <a:pPr lvl="1"/>
            <a:r>
              <a:rPr lang="ko-KR" altLang="en-US" dirty="0"/>
              <a:t>주요 내용</a:t>
            </a:r>
            <a:r>
              <a:rPr lang="en-US" altLang="ko-KR" dirty="0"/>
              <a:t>: </a:t>
            </a:r>
            <a:r>
              <a:rPr lang="ko-KR" altLang="en-US" dirty="0"/>
              <a:t>서류 제출 기한</a:t>
            </a:r>
            <a:r>
              <a:rPr lang="en-US" altLang="ko-KR" dirty="0"/>
              <a:t>, </a:t>
            </a:r>
            <a:r>
              <a:rPr lang="ko-KR" altLang="en-US" dirty="0"/>
              <a:t>필요 서류 목록</a:t>
            </a:r>
            <a:r>
              <a:rPr lang="en-US" altLang="ko-KR" dirty="0"/>
              <a:t>, </a:t>
            </a:r>
            <a:r>
              <a:rPr lang="ko-KR" altLang="en-US" dirty="0" err="1"/>
              <a:t>미제출</a:t>
            </a:r>
            <a:r>
              <a:rPr lang="ko-KR" altLang="en-US" dirty="0"/>
              <a:t> 시 불이익 안내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매우 공식적이고 정중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795825-6FF0-4C43-23ED-3F6CE8042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E7D78F-FC7E-BD13-2779-F2EEF4A2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40" y="2412437"/>
            <a:ext cx="3371609" cy="3599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8702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35EA-CC06-6271-0FE6-7D3D3665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ko-KR" altLang="en-US" dirty="0"/>
              <a:t>업무 보고서 요약 실습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97886-9337-330F-BAFD-D6C83E7CF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주간 업무 일지를 간결한 보고서 형태로 상사에게 </a:t>
            </a:r>
            <a:r>
              <a:rPr lang="ko-KR" altLang="en-US" dirty="0" err="1"/>
              <a:t>제출하시오</a:t>
            </a:r>
            <a:r>
              <a:rPr lang="en-US" altLang="ko-KR" dirty="0"/>
              <a:t>.</a:t>
            </a:r>
          </a:p>
          <a:p>
            <a:pPr lvl="1"/>
            <a:endParaRPr lang="en-US" dirty="0"/>
          </a:p>
          <a:p>
            <a:r>
              <a:rPr lang="ko-KR" altLang="en-US" dirty="0"/>
              <a:t>프롬프트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아래 내용을 한 페이지 분량의 주간 업무 보고서로 요약해 주세요</a:t>
            </a:r>
            <a:r>
              <a:rPr lang="en-US" altLang="ko-KR" dirty="0"/>
              <a:t>. </a:t>
            </a:r>
            <a:r>
              <a:rPr lang="ko-KR" altLang="en-US" dirty="0"/>
              <a:t>주요 성과</a:t>
            </a:r>
            <a:r>
              <a:rPr lang="en-US" altLang="ko-KR" dirty="0"/>
              <a:t>, </a:t>
            </a:r>
            <a:r>
              <a:rPr lang="ko-KR" altLang="en-US" dirty="0"/>
              <a:t>문제점</a:t>
            </a:r>
            <a:r>
              <a:rPr lang="en-US" altLang="ko-KR" dirty="0"/>
              <a:t>, </a:t>
            </a:r>
            <a:r>
              <a:rPr lang="ko-KR" altLang="en-US" dirty="0"/>
              <a:t>향후 계획을 포함해 주세요</a:t>
            </a:r>
            <a:r>
              <a:rPr lang="en-US" altLang="ko-KR" dirty="0"/>
              <a:t>.”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실습 자료</a:t>
            </a:r>
          </a:p>
          <a:p>
            <a:pPr lvl="1"/>
            <a:r>
              <a:rPr lang="ko-KR" altLang="en-US" dirty="0"/>
              <a:t>기존 업무 일지 문서 </a:t>
            </a:r>
            <a:r>
              <a:rPr lang="en-US" altLang="ko-KR" dirty="0"/>
              <a:t>(3~5</a:t>
            </a:r>
            <a:r>
              <a:rPr lang="ko-KR" altLang="en-US" dirty="0"/>
              <a:t>쪽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64713-D4A3-7568-4267-8F1B5F68E16D}"/>
              </a:ext>
            </a:extLst>
          </p:cNvPr>
          <p:cNvSpPr txBox="1"/>
          <p:nvPr/>
        </p:nvSpPr>
        <p:spPr>
          <a:xfrm>
            <a:off x="7937348" y="4039394"/>
            <a:ext cx="2988281" cy="20090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r>
              <a:rPr lang="en-US" altLang="ko-KR" sz="2800" dirty="0"/>
              <a:t>3</a:t>
            </a:r>
            <a:r>
              <a:rPr lang="ko-KR" altLang="en-US" sz="2800" dirty="0"/>
              <a:t>쪽 일지 → </a:t>
            </a:r>
            <a:endParaRPr lang="en-US" altLang="ko-KR" sz="2800" dirty="0"/>
          </a:p>
          <a:p>
            <a:r>
              <a:rPr lang="en-US" altLang="ko-KR" sz="2800" dirty="0"/>
              <a:t>1</a:t>
            </a:r>
            <a:r>
              <a:rPr lang="ko-KR" altLang="en-US" sz="2800" dirty="0"/>
              <a:t>쪽 보고서 요약</a:t>
            </a:r>
            <a:endParaRPr lang="en-US" altLang="ko-KR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7257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C8F352-9F21-FFB6-2088-E6CF5ECB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중간과정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D3191-8FBD-A43C-393E-0E1BD7E5E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프롬프트 입력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B8B8-CBCB-A612-2C28-09FB4777F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생성된 문서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D182B-765C-E361-1CED-EC442C5D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2290064"/>
            <a:ext cx="4881783" cy="1711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6CAB6-D9C2-2152-4EA6-9568097D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45" y="2418512"/>
            <a:ext cx="3804983" cy="40743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589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1D02-4461-EA7E-A855-DBC83318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8641-9315-811B-1A40-141EFFD1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dirty="0"/>
              <a:t>다음은 내부 팀 회의록의 일부입니다</a:t>
            </a:r>
            <a:r>
              <a:rPr lang="en-US" dirty="0"/>
              <a:t>. </a:t>
            </a:r>
            <a:r>
              <a:rPr lang="ko-KR" dirty="0"/>
              <a:t>생성형 </a:t>
            </a:r>
            <a:r>
              <a:rPr lang="en-US" dirty="0"/>
              <a:t>AI</a:t>
            </a:r>
            <a:r>
              <a:rPr lang="ko-KR" dirty="0"/>
              <a:t>를 활용해 아래 조건에 요약 결과를 </a:t>
            </a:r>
            <a:r>
              <a:rPr lang="ko-KR" dirty="0" err="1"/>
              <a:t>작성하시오</a:t>
            </a:r>
            <a:r>
              <a:rPr lang="en-US" dirty="0"/>
              <a:t>.</a:t>
            </a:r>
          </a:p>
          <a:p>
            <a:pPr lvl="0"/>
            <a:r>
              <a:rPr lang="ko-KR" dirty="0"/>
              <a:t>원문 회의록</a:t>
            </a:r>
            <a:endParaRPr lang="en-US" altLang="ko-KR" dirty="0"/>
          </a:p>
          <a:p>
            <a:pPr lvl="1"/>
            <a:r>
              <a:rPr lang="en-US" dirty="0"/>
              <a:t>[PM </a:t>
            </a:r>
            <a:r>
              <a:rPr lang="ko-KR" dirty="0" err="1"/>
              <a:t>김리나</a:t>
            </a:r>
            <a:r>
              <a:rPr lang="en-US" dirty="0"/>
              <a:t>] </a:t>
            </a:r>
            <a:r>
              <a:rPr lang="ko-KR" dirty="0"/>
              <a:t>이번 </a:t>
            </a:r>
            <a:r>
              <a:rPr lang="en-US" dirty="0"/>
              <a:t>7</a:t>
            </a:r>
            <a:r>
              <a:rPr lang="ko-KR" dirty="0"/>
              <a:t>월 업데이트에는 로그인 </a:t>
            </a:r>
            <a:r>
              <a:rPr lang="en-US" dirty="0"/>
              <a:t>UI</a:t>
            </a:r>
            <a:r>
              <a:rPr lang="ko-KR" dirty="0"/>
              <a:t>를 새롭게 적용할 예정입니다</a:t>
            </a:r>
            <a:r>
              <a:rPr lang="en-US" dirty="0"/>
              <a:t>. </a:t>
            </a:r>
            <a:r>
              <a:rPr lang="ko-KR" dirty="0"/>
              <a:t>관련 시안은 다음 주까지 피드백 받아 최종 확정합니다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</a:t>
            </a:r>
            <a:r>
              <a:rPr lang="ko-KR" dirty="0"/>
              <a:t>개발 </a:t>
            </a:r>
            <a:r>
              <a:rPr lang="ko-KR" dirty="0" err="1"/>
              <a:t>홍철우</a:t>
            </a:r>
            <a:r>
              <a:rPr lang="en-US" dirty="0"/>
              <a:t>] </a:t>
            </a:r>
            <a:r>
              <a:rPr lang="ko-KR" dirty="0"/>
              <a:t>로그인 연동 관련해서는 구글 로그인에서 오류가 있었는데</a:t>
            </a:r>
            <a:r>
              <a:rPr lang="en-US" dirty="0"/>
              <a:t>, </a:t>
            </a:r>
            <a:r>
              <a:rPr lang="ko-KR" dirty="0"/>
              <a:t>그 부분은 수정 완료했습니다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</a:t>
            </a:r>
            <a:r>
              <a:rPr lang="ko-KR" dirty="0"/>
              <a:t>디자이너 </a:t>
            </a:r>
            <a:r>
              <a:rPr lang="ko-KR" dirty="0" err="1"/>
              <a:t>최유림</a:t>
            </a:r>
            <a:r>
              <a:rPr lang="en-US" dirty="0"/>
              <a:t>] UI </a:t>
            </a:r>
            <a:r>
              <a:rPr lang="ko-KR" dirty="0"/>
              <a:t>시안은 오늘 </a:t>
            </a:r>
            <a:r>
              <a:rPr lang="ko-KR" dirty="0" err="1"/>
              <a:t>공유드린</a:t>
            </a:r>
            <a:r>
              <a:rPr lang="ko-KR" dirty="0"/>
              <a:t> 버전이 최종안 기준이며</a:t>
            </a:r>
            <a:r>
              <a:rPr lang="en-US" dirty="0"/>
              <a:t>, </a:t>
            </a:r>
            <a:r>
              <a:rPr lang="ko-KR" dirty="0"/>
              <a:t>피드백은 </a:t>
            </a:r>
            <a:r>
              <a:rPr lang="ko-KR" dirty="0" err="1"/>
              <a:t>슬랙</a:t>
            </a:r>
            <a:r>
              <a:rPr lang="ko-KR" dirty="0"/>
              <a:t> 채널에 남겨주세요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[PM </a:t>
            </a:r>
            <a:r>
              <a:rPr lang="ko-KR" dirty="0" err="1"/>
              <a:t>김리나</a:t>
            </a:r>
            <a:r>
              <a:rPr lang="en-US" dirty="0"/>
              <a:t>] </a:t>
            </a:r>
            <a:r>
              <a:rPr lang="ko-KR" dirty="0"/>
              <a:t>일정상 </a:t>
            </a:r>
            <a:r>
              <a:rPr lang="en-US" dirty="0"/>
              <a:t>QA</a:t>
            </a:r>
            <a:r>
              <a:rPr lang="ko-KR" dirty="0"/>
              <a:t>는 </a:t>
            </a:r>
            <a:r>
              <a:rPr lang="en-US" dirty="0"/>
              <a:t>7</a:t>
            </a:r>
            <a:r>
              <a:rPr lang="ko-KR" dirty="0"/>
              <a:t>월 </a:t>
            </a:r>
            <a:r>
              <a:rPr lang="en-US" dirty="0"/>
              <a:t>10</a:t>
            </a:r>
            <a:r>
              <a:rPr lang="ko-KR" dirty="0"/>
              <a:t>일부터 시작하고</a:t>
            </a:r>
            <a:r>
              <a:rPr lang="en-US" dirty="0"/>
              <a:t>, </a:t>
            </a:r>
            <a:r>
              <a:rPr lang="ko-KR" dirty="0"/>
              <a:t>배포는 </a:t>
            </a:r>
            <a:r>
              <a:rPr lang="en-US" dirty="0"/>
              <a:t>7</a:t>
            </a:r>
            <a:r>
              <a:rPr lang="ko-KR" dirty="0"/>
              <a:t>월 </a:t>
            </a:r>
            <a:r>
              <a:rPr lang="en-US" dirty="0"/>
              <a:t>15</a:t>
            </a:r>
            <a:r>
              <a:rPr lang="ko-KR" dirty="0"/>
              <a:t>일 예정입니다</a:t>
            </a:r>
            <a:r>
              <a:rPr lang="en-US" dirty="0"/>
              <a:t>. </a:t>
            </a:r>
            <a:r>
              <a:rPr lang="ko-KR" dirty="0"/>
              <a:t>일정 변동 있으면 바로 </a:t>
            </a:r>
            <a:r>
              <a:rPr lang="ko-KR" dirty="0" err="1"/>
              <a:t>공유드릴게요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0381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5E6-D714-9C50-6677-1626982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16276-C5AF-C60E-A99C-4EFC646C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dirty="0"/>
              <a:t>요구사항</a:t>
            </a:r>
            <a:endParaRPr lang="en-US" dirty="0"/>
          </a:p>
          <a:p>
            <a:pPr lvl="1"/>
            <a:r>
              <a:rPr lang="en-US" dirty="0"/>
              <a:t>3~4</a:t>
            </a:r>
            <a:r>
              <a:rPr lang="ko-KR" dirty="0"/>
              <a:t>문장 요약</a:t>
            </a:r>
            <a:endParaRPr lang="en-US" dirty="0"/>
          </a:p>
          <a:p>
            <a:pPr lvl="1"/>
            <a:r>
              <a:rPr lang="ko-KR" dirty="0"/>
              <a:t>핵심 내용만 요약 </a:t>
            </a:r>
            <a:r>
              <a:rPr lang="en-US" dirty="0"/>
              <a:t>(</a:t>
            </a:r>
            <a:r>
              <a:rPr lang="ko-KR" dirty="0"/>
              <a:t>중복 제거</a:t>
            </a:r>
            <a:r>
              <a:rPr lang="en-US" dirty="0"/>
              <a:t>, </a:t>
            </a:r>
            <a:r>
              <a:rPr lang="ko-KR" dirty="0"/>
              <a:t>역할 중심 구조 </a:t>
            </a:r>
            <a:r>
              <a:rPr lang="en-US" dirty="0"/>
              <a:t>OK)</a:t>
            </a:r>
          </a:p>
          <a:p>
            <a:pPr lvl="1"/>
            <a:r>
              <a:rPr lang="ko-KR" dirty="0"/>
              <a:t>어조는 간결하고 객관적</a:t>
            </a:r>
            <a:endParaRPr lang="en-US" altLang="ko-KR" dirty="0"/>
          </a:p>
          <a:p>
            <a:pPr lvl="1"/>
            <a:endParaRPr lang="en-US" dirty="0"/>
          </a:p>
          <a:p>
            <a:pPr lvl="0"/>
            <a:r>
              <a:rPr lang="ko-KR" altLang="en-US" dirty="0"/>
              <a:t>예상 출력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584EB-28D4-E066-9710-3594D5740DAE}"/>
              </a:ext>
            </a:extLst>
          </p:cNvPr>
          <p:cNvSpPr txBox="1"/>
          <p:nvPr/>
        </p:nvSpPr>
        <p:spPr>
          <a:xfrm>
            <a:off x="838200" y="4424419"/>
            <a:ext cx="939165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7</a:t>
            </a:r>
            <a:r>
              <a:rPr lang="ko-KR" sz="2400" dirty="0"/>
              <a:t>월 업데이트에서는 새 로그인 </a:t>
            </a:r>
            <a:r>
              <a:rPr lang="en-US" sz="2400" dirty="0"/>
              <a:t>UI</a:t>
            </a:r>
            <a:r>
              <a:rPr lang="ko-KR" sz="2400" dirty="0"/>
              <a:t>가 적용되며</a:t>
            </a:r>
            <a:r>
              <a:rPr lang="en-US" sz="2400" dirty="0"/>
              <a:t>, UI </a:t>
            </a:r>
            <a:r>
              <a:rPr lang="ko-KR" sz="2400" dirty="0"/>
              <a:t>시안 피드백은 다음 주까지 수렴한다</a:t>
            </a:r>
            <a:r>
              <a:rPr lang="en-US" sz="2400" dirty="0"/>
              <a:t>. </a:t>
            </a:r>
            <a:r>
              <a:rPr lang="ko-KR" sz="2400" dirty="0"/>
              <a:t>구글 로그인 오류는 수정 완료되었다</a:t>
            </a:r>
            <a:r>
              <a:rPr lang="en-US" sz="2400" dirty="0"/>
              <a:t>. QA</a:t>
            </a:r>
            <a:r>
              <a:rPr lang="ko-KR" sz="2400" dirty="0"/>
              <a:t>는 </a:t>
            </a:r>
            <a:r>
              <a:rPr lang="en-US" sz="2400" dirty="0"/>
              <a:t>7</a:t>
            </a:r>
            <a:r>
              <a:rPr lang="ko-KR" sz="2400" dirty="0"/>
              <a:t>월 </a:t>
            </a:r>
            <a:r>
              <a:rPr lang="en-US" sz="2400" dirty="0"/>
              <a:t>10</a:t>
            </a:r>
            <a:r>
              <a:rPr lang="ko-KR" sz="2400" dirty="0"/>
              <a:t>일부터 시작하고</a:t>
            </a:r>
            <a:r>
              <a:rPr lang="en-US" sz="2400" dirty="0"/>
              <a:t>, </a:t>
            </a:r>
            <a:r>
              <a:rPr lang="ko-KR" sz="2400" dirty="0"/>
              <a:t>최종 배포는 </a:t>
            </a:r>
            <a:r>
              <a:rPr lang="en-US" sz="2400" dirty="0"/>
              <a:t>7</a:t>
            </a:r>
            <a:r>
              <a:rPr lang="ko-KR" sz="2400" dirty="0"/>
              <a:t>월 </a:t>
            </a:r>
            <a:r>
              <a:rPr lang="en-US" sz="2400" dirty="0"/>
              <a:t>15</a:t>
            </a:r>
            <a:r>
              <a:rPr lang="ko-KR" sz="2400" dirty="0"/>
              <a:t>일로 예정되어 있다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591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CC10-9AF9-3C3A-8AC8-38D24357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BD18-190F-3453-85D5-65FC59BA8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위 회의록을 요약할 수 있도록 </a:t>
            </a:r>
            <a:r>
              <a:rPr lang="en-US" altLang="ko-KR" dirty="0"/>
              <a:t>AI</a:t>
            </a:r>
            <a:r>
              <a:rPr lang="ko-KR" altLang="en-US" dirty="0"/>
              <a:t>에 줄 수 있는 프롬프트를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 출력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F4927-CA33-FBDD-F891-00AFCC8F4AFC}"/>
              </a:ext>
            </a:extLst>
          </p:cNvPr>
          <p:cNvSpPr txBox="1"/>
          <p:nvPr/>
        </p:nvSpPr>
        <p:spPr>
          <a:xfrm>
            <a:off x="1133496" y="3234054"/>
            <a:ext cx="9331656" cy="31393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당신은 </a:t>
            </a:r>
            <a:r>
              <a:rPr lang="en-US" altLang="ko-KR" dirty="0"/>
              <a:t>IT </a:t>
            </a:r>
            <a:r>
              <a:rPr lang="ko-KR" altLang="en-US" dirty="0"/>
              <a:t>프로젝트 회의록을 정리하는 전문 비서입니다</a:t>
            </a:r>
            <a:r>
              <a:rPr lang="en-US" altLang="ko-KR" dirty="0"/>
              <a:t>.  </a:t>
            </a:r>
          </a:p>
          <a:p>
            <a:pPr lvl="0">
              <a:defRPr/>
            </a:pPr>
            <a:r>
              <a:rPr lang="ko-KR" altLang="en-US" dirty="0"/>
              <a:t>아래 회의록을 역할별로 간결하게 요약해 주세요</a:t>
            </a:r>
            <a:r>
              <a:rPr lang="en-US" altLang="ko-KR" dirty="0"/>
              <a:t>.  </a:t>
            </a:r>
          </a:p>
          <a:p>
            <a:pPr lvl="0">
              <a:defRPr/>
            </a:pPr>
            <a:r>
              <a:rPr lang="ko-KR" altLang="en-US" dirty="0"/>
              <a:t>각 담당자당 </a:t>
            </a:r>
            <a:r>
              <a:rPr lang="en-US" altLang="ko-KR" dirty="0"/>
              <a:t>1</a:t>
            </a:r>
            <a:r>
              <a:rPr lang="ko-KR" altLang="en-US" dirty="0"/>
              <a:t>문장 이내로 핵심 내용만 정리하며</a:t>
            </a:r>
            <a:r>
              <a:rPr lang="en-US" altLang="ko-KR" dirty="0"/>
              <a:t>, </a:t>
            </a:r>
            <a:r>
              <a:rPr lang="ko-KR" altLang="en-US" dirty="0"/>
              <a:t>중복은 피하고 어조는 객관적으로 유지해 주세요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형식</a:t>
            </a:r>
            <a:r>
              <a:rPr lang="en-US" altLang="ko-KR" dirty="0"/>
              <a:t>:</a:t>
            </a:r>
          </a:p>
          <a:p>
            <a:pPr lvl="0">
              <a:defRPr/>
            </a:pPr>
            <a:r>
              <a:rPr lang="en-US" altLang="ko-KR" dirty="0"/>
              <a:t>- PM </a:t>
            </a:r>
            <a:r>
              <a:rPr lang="ko-KR" altLang="en-US" dirty="0" err="1"/>
              <a:t>김리나</a:t>
            </a:r>
            <a:r>
              <a:rPr lang="en-US" altLang="ko-KR" dirty="0"/>
              <a:t>: …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개발 </a:t>
            </a:r>
            <a:r>
              <a:rPr lang="ko-KR" altLang="en-US" dirty="0" err="1"/>
              <a:t>홍철우</a:t>
            </a:r>
            <a:r>
              <a:rPr lang="en-US" altLang="ko-KR" dirty="0"/>
              <a:t>: …</a:t>
            </a:r>
          </a:p>
          <a:p>
            <a:pPr lvl="0">
              <a:defRPr/>
            </a:pPr>
            <a:r>
              <a:rPr lang="en-US" altLang="ko-KR" dirty="0"/>
              <a:t>- </a:t>
            </a:r>
            <a:r>
              <a:rPr lang="ko-KR" altLang="en-US" dirty="0"/>
              <a:t>디자이너 </a:t>
            </a:r>
            <a:r>
              <a:rPr lang="ko-KR" altLang="en-US" dirty="0" err="1"/>
              <a:t>최유림</a:t>
            </a:r>
            <a:r>
              <a:rPr lang="en-US" altLang="ko-KR" dirty="0"/>
              <a:t>: …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[</a:t>
            </a:r>
            <a:r>
              <a:rPr lang="ko-KR" altLang="en-US" dirty="0"/>
              <a:t>회의록 입력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93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149F-0608-8C73-1EC5-15322F83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회의록 요약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701B0-7D37-A005-9C35-93CFC34A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회의록을 역할별로 </a:t>
            </a:r>
            <a:r>
              <a:rPr lang="ko-KR" altLang="en-US" dirty="0" err="1"/>
              <a:t>요약하시오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PM / </a:t>
            </a:r>
            <a:r>
              <a:rPr lang="ko-KR" altLang="en-US" dirty="0"/>
              <a:t>개발 </a:t>
            </a:r>
            <a:r>
              <a:rPr lang="en-US" altLang="ko-KR" dirty="0"/>
              <a:t>/ </a:t>
            </a:r>
            <a:r>
              <a:rPr lang="ko-KR" altLang="en-US" dirty="0"/>
              <a:t>디자인 발언 정리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TO-DO </a:t>
            </a:r>
            <a:r>
              <a:rPr lang="ko-KR" altLang="en-US" dirty="0"/>
              <a:t>리스트를 </a:t>
            </a:r>
            <a:r>
              <a:rPr lang="ko-KR" altLang="en-US" dirty="0" err="1"/>
              <a:t>추출하시오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요약에 감정 분석을 </a:t>
            </a:r>
            <a:r>
              <a:rPr lang="ko-KR" altLang="en-US" dirty="0" err="1"/>
              <a:t>포함하시오</a:t>
            </a:r>
            <a:r>
              <a:rPr lang="ko-KR" altLang="en-US" dirty="0"/>
              <a:t> </a:t>
            </a:r>
            <a:r>
              <a:rPr lang="en-US" altLang="ko-KR" dirty="0"/>
              <a:t>("</a:t>
            </a:r>
            <a:r>
              <a:rPr lang="ko-KR" altLang="en-US" dirty="0"/>
              <a:t>회의 분위기</a:t>
            </a:r>
            <a:r>
              <a:rPr lang="en-US" altLang="ko-KR" dirty="0"/>
              <a:t>: </a:t>
            </a:r>
            <a:r>
              <a:rPr lang="ko-KR" altLang="en-US" dirty="0"/>
              <a:t>전반적으로 원활</a:t>
            </a:r>
            <a:r>
              <a:rPr lang="en-US" altLang="ko-KR" dirty="0"/>
              <a:t>")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F798D-168F-85E3-B932-99CE73D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40" y="3757192"/>
            <a:ext cx="4279802" cy="1738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A2E11-1C31-3155-1D96-27ACBBAD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23" y="3769946"/>
            <a:ext cx="1970672" cy="2697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85FB0-9EF7-2665-0421-45241072B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54" y="3757193"/>
            <a:ext cx="3302013" cy="839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452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C130-7199-350A-5914-06BEADD9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도입의 도전 과제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7CF0D-AD8B-DF90-091C-F5B389B89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AI </a:t>
            </a:r>
            <a:r>
              <a:rPr lang="en-US" dirty="0" err="1"/>
              <a:t>도입에는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품질</a:t>
            </a:r>
            <a:r>
              <a:rPr lang="en-US" dirty="0"/>
              <a:t> </a:t>
            </a:r>
            <a:r>
              <a:rPr lang="en-US" dirty="0" err="1"/>
              <a:t>문제</a:t>
            </a:r>
            <a:r>
              <a:rPr lang="en-US" dirty="0"/>
              <a:t>, </a:t>
            </a:r>
            <a:r>
              <a:rPr lang="en-US" dirty="0" err="1"/>
              <a:t>기술적</a:t>
            </a:r>
            <a:r>
              <a:rPr lang="en-US" dirty="0"/>
              <a:t> </a:t>
            </a:r>
            <a:r>
              <a:rPr lang="en-US" dirty="0" err="1"/>
              <a:t>장벽</a:t>
            </a:r>
            <a:r>
              <a:rPr lang="en-US" dirty="0"/>
              <a:t>, </a:t>
            </a:r>
            <a:r>
              <a:rPr lang="en-US" dirty="0" err="1"/>
              <a:t>인력의</a:t>
            </a:r>
            <a:r>
              <a:rPr lang="en-US" dirty="0"/>
              <a:t> </a:t>
            </a:r>
            <a:r>
              <a:rPr lang="en-US" dirty="0" err="1"/>
              <a:t>저항</a:t>
            </a:r>
            <a:r>
              <a:rPr lang="en-US" dirty="0"/>
              <a:t> 등</a:t>
            </a:r>
          </a:p>
          <a:p>
            <a:pPr lvl="1"/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</a:t>
            </a:r>
            <a:r>
              <a:rPr lang="en-US" dirty="0" err="1"/>
              <a:t>기존</a:t>
            </a:r>
            <a:r>
              <a:rPr lang="en-US" dirty="0"/>
              <a:t> </a:t>
            </a:r>
            <a:r>
              <a:rPr lang="en-US" dirty="0" err="1"/>
              <a:t>시스템과의</a:t>
            </a:r>
            <a:r>
              <a:rPr lang="en-US" dirty="0"/>
              <a:t> </a:t>
            </a:r>
            <a:r>
              <a:rPr lang="en-US" dirty="0" err="1"/>
              <a:t>통합이</a:t>
            </a:r>
            <a:r>
              <a:rPr lang="en-US" dirty="0"/>
              <a:t> </a:t>
            </a:r>
            <a:r>
              <a:rPr lang="en-US" dirty="0" err="1"/>
              <a:t>어려울</a:t>
            </a:r>
            <a:r>
              <a:rPr lang="en-US" dirty="0"/>
              <a:t> 수 있</a:t>
            </a:r>
            <a:r>
              <a:rPr lang="ko-KR" altLang="en-US" dirty="0"/>
              <a:t>음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AI</a:t>
            </a:r>
            <a:r>
              <a:rPr lang="ko-KR" altLang="en-US" dirty="0"/>
              <a:t> 교육 및 훈련의 중요성</a:t>
            </a:r>
            <a:endParaRPr lang="en-US" dirty="0"/>
          </a:p>
          <a:p>
            <a:pPr lvl="1"/>
            <a:r>
              <a:rPr lang="en-US" dirty="0"/>
              <a:t>AI </a:t>
            </a:r>
            <a:r>
              <a:rPr lang="en-US" dirty="0" err="1"/>
              <a:t>기술을</a:t>
            </a:r>
            <a:r>
              <a:rPr lang="en-US" dirty="0"/>
              <a:t> </a:t>
            </a:r>
            <a:r>
              <a:rPr lang="en-US" dirty="0" err="1"/>
              <a:t>효과적으로</a:t>
            </a:r>
            <a:r>
              <a:rPr lang="en-US" dirty="0"/>
              <a:t> </a:t>
            </a:r>
            <a:r>
              <a:rPr lang="en-US" dirty="0" err="1"/>
              <a:t>활용하기</a:t>
            </a:r>
            <a:r>
              <a:rPr lang="en-US" dirty="0"/>
              <a:t> </a:t>
            </a:r>
            <a:r>
              <a:rPr lang="en-US" dirty="0" err="1"/>
              <a:t>위해서는</a:t>
            </a:r>
            <a:r>
              <a:rPr lang="en-US" dirty="0"/>
              <a:t> </a:t>
            </a:r>
            <a:r>
              <a:rPr lang="en-US" dirty="0" err="1"/>
              <a:t>직원</a:t>
            </a:r>
            <a:r>
              <a:rPr lang="en-US" dirty="0"/>
              <a:t> </a:t>
            </a:r>
            <a:r>
              <a:rPr lang="en-US" dirty="0" err="1"/>
              <a:t>교육이</a:t>
            </a:r>
            <a:r>
              <a:rPr lang="en-US" dirty="0"/>
              <a:t> </a:t>
            </a:r>
            <a:r>
              <a:rPr lang="en-US" dirty="0" err="1"/>
              <a:t>필수적</a:t>
            </a:r>
            <a:endParaRPr lang="en-US" dirty="0"/>
          </a:p>
          <a:p>
            <a:pPr lvl="1"/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AI </a:t>
            </a:r>
            <a:r>
              <a:rPr lang="en-US" dirty="0" err="1"/>
              <a:t>도구</a:t>
            </a:r>
            <a:r>
              <a:rPr lang="en-US" dirty="0"/>
              <a:t> </a:t>
            </a:r>
            <a:r>
              <a:rPr lang="en-US" dirty="0" err="1"/>
              <a:t>사용법에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교육을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생산성을</a:t>
            </a:r>
            <a:r>
              <a:rPr lang="en-US" dirty="0"/>
              <a:t> </a:t>
            </a:r>
            <a:r>
              <a:rPr lang="en-US" dirty="0" err="1"/>
              <a:t>높일</a:t>
            </a:r>
            <a:r>
              <a:rPr lang="en-US" dirty="0"/>
              <a:t> 수 있</a:t>
            </a:r>
            <a:r>
              <a:rPr lang="ko-KR" altLang="en-US" dirty="0"/>
              <a:t>음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40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tion AI Review - AIgantic">
            <a:extLst>
              <a:ext uri="{FF2B5EF4-FFF2-40B4-BE49-F238E27FC236}">
                <a16:creationId xmlns:a16="http://schemas.microsoft.com/office/drawing/2014/main" id="{65366F5B-8F1B-5B2C-A991-A5B48EB61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811" y="2385949"/>
            <a:ext cx="1976891" cy="11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C696A-D303-B5B3-8B00-76AADB8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Notion 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2AFD8-1ADA-4927-0BA4-42C692963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초기에 웹</a:t>
            </a:r>
            <a:r>
              <a:rPr lang="en-US" altLang="ko-KR" dirty="0"/>
              <a:t>/</a:t>
            </a:r>
            <a:r>
              <a:rPr lang="ko-KR" altLang="en-US" dirty="0"/>
              <a:t>앱 </a:t>
            </a:r>
            <a:r>
              <a:rPr lang="ko-KR" altLang="en-US" dirty="0" err="1"/>
              <a:t>빌더로</a:t>
            </a:r>
            <a:r>
              <a:rPr lang="ko-KR" altLang="en-US" dirty="0"/>
              <a:t> 시작했지만 이후 사용자 니즈에 맞춰 생산성 앱으로 방향 전환</a:t>
            </a:r>
            <a:endParaRPr lang="en-US" altLang="ko-KR" dirty="0"/>
          </a:p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, Notion AI</a:t>
            </a:r>
            <a:r>
              <a:rPr lang="ko-KR" altLang="en-US" dirty="0"/>
              <a:t> 기능을 공식 출시</a:t>
            </a:r>
            <a:endParaRPr lang="en-US" altLang="ko-KR" dirty="0"/>
          </a:p>
          <a:p>
            <a:r>
              <a:rPr lang="ko-KR" altLang="en-US" dirty="0"/>
              <a:t>문서 요약</a:t>
            </a:r>
            <a:r>
              <a:rPr lang="en-US" altLang="ko-KR" dirty="0"/>
              <a:t>, </a:t>
            </a:r>
            <a:r>
              <a:rPr lang="ko-KR" altLang="en-US" dirty="0"/>
              <a:t>콘텐츠 생성</a:t>
            </a:r>
            <a:r>
              <a:rPr lang="en-US" altLang="ko-KR" dirty="0"/>
              <a:t>, </a:t>
            </a:r>
            <a:r>
              <a:rPr lang="ko-KR" altLang="en-US" dirty="0"/>
              <a:t>자동화 지원 등 제공</a:t>
            </a:r>
            <a:endParaRPr lang="en-US" altLang="ko-KR" dirty="0"/>
          </a:p>
          <a:p>
            <a:r>
              <a:rPr lang="en-US" altLang="ko-KR" dirty="0"/>
              <a:t>AI </a:t>
            </a:r>
            <a:r>
              <a:rPr lang="ko-KR" altLang="en-US" dirty="0"/>
              <a:t>기반 이메일 클라이언트</a:t>
            </a:r>
            <a:r>
              <a:rPr lang="en-US" altLang="ko-KR" dirty="0"/>
              <a:t>, </a:t>
            </a:r>
            <a:r>
              <a:rPr lang="ko-KR" altLang="en-US" dirty="0"/>
              <a:t>캘린더</a:t>
            </a:r>
            <a:r>
              <a:rPr lang="en-US" altLang="ko-KR" dirty="0"/>
              <a:t>, Q&amp;A </a:t>
            </a:r>
            <a:r>
              <a:rPr lang="ko-KR" altLang="en-US" dirty="0"/>
              <a:t>기능 등 다양한 </a:t>
            </a:r>
            <a:r>
              <a:rPr lang="ko-KR" altLang="en-US" dirty="0" err="1"/>
              <a:t>멀티모달</a:t>
            </a:r>
            <a:r>
              <a:rPr lang="ko-KR" altLang="en-US" dirty="0"/>
              <a:t> 기능 추가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754C9C5-24E6-7097-D94C-3262D22C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4837241"/>
            <a:ext cx="528112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99715-86C0-0D61-CA88-3D0C2E9F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3" y="4837241"/>
            <a:ext cx="3240974" cy="16615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E7C8B5-528F-6B0A-4B3D-5CE8C16AEBCD}"/>
              </a:ext>
            </a:extLst>
          </p:cNvPr>
          <p:cNvCxnSpPr>
            <a:cxnSpLocks/>
          </p:cNvCxnSpPr>
          <p:nvPr/>
        </p:nvCxnSpPr>
        <p:spPr>
          <a:xfrm flipV="1">
            <a:off x="2133601" y="5159829"/>
            <a:ext cx="5072742" cy="629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73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3145-2183-DE10-F6BD-F4CA7A8B9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자동화와</a:t>
            </a:r>
            <a:r>
              <a:rPr lang="en-US" dirty="0"/>
              <a:t> AI</a:t>
            </a:r>
            <a:r>
              <a:rPr lang="ko-KR" altLang="en-US" dirty="0"/>
              <a:t>의 관계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392A-DCDC-8AAD-1F5A-1E9471A8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AI는</a:t>
            </a:r>
            <a:r>
              <a:rPr lang="en-US" dirty="0"/>
              <a:t> </a:t>
            </a:r>
            <a:r>
              <a:rPr lang="en-US" dirty="0" err="1"/>
              <a:t>자동화의</a:t>
            </a:r>
            <a:r>
              <a:rPr lang="en-US" dirty="0"/>
              <a:t> </a:t>
            </a:r>
            <a:r>
              <a:rPr lang="en-US" dirty="0" err="1"/>
              <a:t>핵심</a:t>
            </a:r>
            <a:r>
              <a:rPr lang="en-US" dirty="0"/>
              <a:t> </a:t>
            </a:r>
            <a:r>
              <a:rPr lang="en-US" dirty="0" err="1"/>
              <a:t>요소로</a:t>
            </a:r>
            <a:r>
              <a:rPr lang="en-US" dirty="0"/>
              <a:t>, </a:t>
            </a:r>
            <a:r>
              <a:rPr lang="en-US" dirty="0" err="1"/>
              <a:t>반복적인</a:t>
            </a:r>
            <a:r>
              <a:rPr lang="en-US" dirty="0"/>
              <a:t> </a:t>
            </a:r>
            <a:r>
              <a:rPr lang="en-US" dirty="0" err="1"/>
              <a:t>작업을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수행</a:t>
            </a:r>
            <a:endParaRPr lang="en-US" dirty="0"/>
          </a:p>
          <a:p>
            <a:r>
              <a:rPr lang="en-US" dirty="0" err="1"/>
              <a:t>예를</a:t>
            </a:r>
            <a:r>
              <a:rPr lang="en-US" dirty="0"/>
              <a:t> </a:t>
            </a:r>
            <a:r>
              <a:rPr lang="en-US" dirty="0" err="1"/>
              <a:t>들어</a:t>
            </a:r>
            <a:r>
              <a:rPr lang="en-US" dirty="0"/>
              <a:t>, </a:t>
            </a:r>
            <a:r>
              <a:rPr lang="en-US" dirty="0" err="1"/>
              <a:t>제조업에서</a:t>
            </a:r>
            <a:r>
              <a:rPr lang="en-US" dirty="0"/>
              <a:t> </a:t>
            </a:r>
            <a:r>
              <a:rPr lang="en-US" dirty="0" err="1"/>
              <a:t>로봇이</a:t>
            </a:r>
            <a:r>
              <a:rPr lang="en-US" dirty="0"/>
              <a:t> </a:t>
            </a:r>
            <a:r>
              <a:rPr lang="en-US" dirty="0" err="1"/>
              <a:t>조립</a:t>
            </a:r>
            <a:r>
              <a:rPr lang="en-US" dirty="0"/>
              <a:t> </a:t>
            </a:r>
            <a:r>
              <a:rPr lang="en-US" dirty="0" err="1"/>
              <a:t>작업을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수행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55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7912-C28A-068A-1810-4A0018FD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LLM </a:t>
            </a:r>
            <a:r>
              <a:rPr lang="ko-KR" altLang="en-US" dirty="0"/>
              <a:t>기반 </a:t>
            </a:r>
            <a:r>
              <a:rPr lang="en-US" altLang="ko-KR" dirty="0"/>
              <a:t>AI </a:t>
            </a:r>
            <a:r>
              <a:rPr lang="ko-KR" altLang="en-US" dirty="0"/>
              <a:t>에이전트 도구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5AE4A-8C28-5CA8-C125-BFBDB5EB4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493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580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5C73-A8EE-1992-330C-16FAE748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Genspark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35AA-D58D-88B2-72CD-1E50D7FDE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AI </a:t>
            </a:r>
            <a:r>
              <a:rPr lang="ko-KR" altLang="en-US" dirty="0"/>
              <a:t>에이전트 기반 검색 및 문서 자동화 플랫폼</a:t>
            </a:r>
            <a:endParaRPr lang="en-US" altLang="ko-KR" dirty="0"/>
          </a:p>
          <a:p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en-US" dirty="0"/>
              <a:t>Eric Jing (</a:t>
            </a:r>
            <a:r>
              <a:rPr lang="ko-KR" altLang="en-US" dirty="0"/>
              <a:t>전 </a:t>
            </a:r>
            <a:r>
              <a:rPr lang="en-US" dirty="0"/>
              <a:t>Baidu </a:t>
            </a:r>
            <a:r>
              <a:rPr lang="en-US" dirty="0" err="1"/>
              <a:t>Xiaodu</a:t>
            </a:r>
            <a:r>
              <a:rPr lang="en-US" dirty="0"/>
              <a:t> CTO)</a:t>
            </a:r>
            <a:r>
              <a:rPr lang="ko-KR" altLang="en-US" dirty="0"/>
              <a:t>와 </a:t>
            </a:r>
            <a:r>
              <a:rPr lang="en-US" altLang="ko-KR" dirty="0"/>
              <a:t>Kay Zhu (</a:t>
            </a:r>
            <a:r>
              <a:rPr lang="ko-KR" altLang="en-US" dirty="0"/>
              <a:t>전 </a:t>
            </a:r>
            <a:r>
              <a:rPr lang="en-US" altLang="ko-KR" dirty="0"/>
              <a:t>Baidu </a:t>
            </a:r>
            <a:r>
              <a:rPr lang="ko-KR" altLang="en-US" dirty="0"/>
              <a:t>출신</a:t>
            </a:r>
            <a:r>
              <a:rPr lang="en-US" altLang="ko-KR" dirty="0"/>
              <a:t>)</a:t>
            </a:r>
            <a:r>
              <a:rPr lang="ko-KR" altLang="en-US" dirty="0"/>
              <a:t>이 창업</a:t>
            </a:r>
            <a:endParaRPr lang="en-US" altLang="ko-KR" dirty="0"/>
          </a:p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를 활용하여 다양한 업무를 자동화하거나 보조하도록 설계</a:t>
            </a:r>
            <a:endParaRPr lang="en-US" altLang="ko-KR" dirty="0"/>
          </a:p>
          <a:p>
            <a:r>
              <a:rPr lang="ko-KR" altLang="en-US" dirty="0"/>
              <a:t>문서 작성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보고서 자동화</a:t>
            </a:r>
            <a:r>
              <a:rPr lang="en-US" altLang="ko-KR" dirty="0"/>
              <a:t>, </a:t>
            </a:r>
            <a:r>
              <a:rPr lang="ko-KR" altLang="en-US" dirty="0"/>
              <a:t>프롬프트 설계</a:t>
            </a:r>
            <a:r>
              <a:rPr lang="en-US" altLang="ko-KR" dirty="0"/>
              <a:t>, PPT/</a:t>
            </a:r>
            <a:r>
              <a:rPr lang="ko-KR" altLang="en-US" dirty="0"/>
              <a:t>엑셀 자동화 등 지원</a:t>
            </a:r>
            <a:endParaRPr lang="en-US" altLang="ko-KR" dirty="0"/>
          </a:p>
          <a:p>
            <a:r>
              <a:rPr lang="ko-KR" altLang="en-US" dirty="0"/>
              <a:t>여러 단계를 한 번에 연결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 분석 → 보고서 작성 → </a:t>
            </a:r>
            <a:r>
              <a:rPr lang="en-US" altLang="ko-KR" dirty="0"/>
              <a:t>PPT </a:t>
            </a:r>
            <a:r>
              <a:rPr lang="ko-KR" altLang="en-US" dirty="0"/>
              <a:t>변환</a:t>
            </a:r>
            <a:r>
              <a:rPr lang="en-US" altLang="ko-KR" dirty="0"/>
              <a:t>) </a:t>
            </a:r>
            <a:r>
              <a:rPr lang="ko-KR" altLang="en-US" dirty="0"/>
              <a:t>하여 자동화</a:t>
            </a:r>
            <a:endParaRPr lang="en-US" altLang="ko-KR" dirty="0"/>
          </a:p>
          <a:p>
            <a:r>
              <a:rPr lang="ko-KR" altLang="en-US" dirty="0"/>
              <a:t>사용자는 자연어 지시</a:t>
            </a:r>
            <a:r>
              <a:rPr lang="en-US" altLang="ko-KR" dirty="0"/>
              <a:t>(</a:t>
            </a:r>
            <a:r>
              <a:rPr lang="ko-KR" altLang="en-US" dirty="0"/>
              <a:t>프롬프트</a:t>
            </a:r>
            <a:r>
              <a:rPr lang="en-US" altLang="ko-KR" dirty="0"/>
              <a:t>)</a:t>
            </a:r>
            <a:r>
              <a:rPr lang="ko-KR" altLang="en-US" dirty="0"/>
              <a:t>만으로 각 업무 단위를 제어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FA97-9740-E0D5-CF93-2AAEC711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899" y="1148623"/>
            <a:ext cx="2486005" cy="8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BC42-15D9-2B2C-BB2E-E13D2933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Autofit/>
          </a:bodyPr>
          <a:lstStyle/>
          <a:p>
            <a:r>
              <a:rPr lang="en-US" sz="3200" dirty="0" err="1"/>
              <a:t>Genspark</a:t>
            </a:r>
            <a:r>
              <a:rPr lang="ko-KR" altLang="en-US" sz="3200" dirty="0"/>
              <a:t> 에이전트 활용 문서 생성 자동화 프로세스</a:t>
            </a:r>
            <a:endParaRPr lang="en-US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B052BE-77FC-0B92-1F7A-F9550679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정책 보고서</a:t>
            </a:r>
            <a:r>
              <a:rPr lang="en-US" altLang="ko-KR" dirty="0"/>
              <a:t>, </a:t>
            </a:r>
            <a:r>
              <a:rPr lang="ko-KR" altLang="en-US" dirty="0"/>
              <a:t>만족도 분석 등을 자동 생성할 때 활용할 수 있음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538AA006-2319-C867-A0E4-78D11F889EE8}"/>
              </a:ext>
            </a:extLst>
          </p:cNvPr>
          <p:cNvGraphicFramePr>
            <a:graphicFrameLocks/>
          </p:cNvGraphicFramePr>
          <p:nvPr/>
        </p:nvGraphicFramePr>
        <p:xfrm>
          <a:off x="468313" y="2427514"/>
          <a:ext cx="10885487" cy="4154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063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043F-D28E-41AE-4557-ABAEF6C1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행정 보고서 작성 실습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15F64-3BD0-7949-7ECB-0445064F5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pPr lvl="1"/>
            <a:r>
              <a:rPr lang="ko-KR" altLang="en-US" dirty="0"/>
              <a:t>너는 교육 행정 보고서 작성 전문가야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 데이터를 분석 후</a:t>
            </a:r>
            <a:r>
              <a:rPr lang="en-US" altLang="ko-KR" dirty="0"/>
              <a:t>, </a:t>
            </a:r>
            <a:r>
              <a:rPr lang="ko-KR" altLang="en-US" dirty="0"/>
              <a:t>보고서를 작성해줘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여기에 간략히 서술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ko-KR" altLang="en-US" dirty="0"/>
              <a:t>표지</a:t>
            </a:r>
            <a:r>
              <a:rPr lang="en-US" altLang="ko-KR" dirty="0"/>
              <a:t>, </a:t>
            </a:r>
            <a:r>
              <a:rPr lang="ko-KR" altLang="en-US" dirty="0"/>
              <a:t>목차</a:t>
            </a:r>
            <a:r>
              <a:rPr lang="en-US" altLang="ko-KR" dirty="0"/>
              <a:t>, </a:t>
            </a:r>
            <a:r>
              <a:rPr lang="ko-KR" altLang="en-US" dirty="0"/>
              <a:t>서론</a:t>
            </a:r>
            <a:r>
              <a:rPr lang="en-US" altLang="ko-KR" dirty="0"/>
              <a:t>, </a:t>
            </a:r>
            <a:r>
              <a:rPr lang="ko-KR" altLang="en-US" dirty="0"/>
              <a:t>본론</a:t>
            </a:r>
            <a:r>
              <a:rPr lang="en-US" altLang="ko-KR" dirty="0"/>
              <a:t>(</a:t>
            </a:r>
            <a:r>
              <a:rPr lang="ko-KR" altLang="en-US" dirty="0"/>
              <a:t>현황 분석</a:t>
            </a:r>
            <a:r>
              <a:rPr lang="en-US" altLang="ko-KR" dirty="0"/>
              <a:t>, </a:t>
            </a:r>
            <a:r>
              <a:rPr lang="ko-KR" altLang="en-US" dirty="0"/>
              <a:t>문제점</a:t>
            </a:r>
            <a:r>
              <a:rPr lang="en-US" altLang="ko-KR" dirty="0"/>
              <a:t>, </a:t>
            </a:r>
            <a:r>
              <a:rPr lang="ko-KR" altLang="en-US" dirty="0"/>
              <a:t>개선 방안</a:t>
            </a:r>
            <a:r>
              <a:rPr lang="en-US" altLang="ko-KR" dirty="0"/>
              <a:t>), </a:t>
            </a:r>
            <a:r>
              <a:rPr lang="ko-KR" altLang="en-US" dirty="0"/>
              <a:t>결론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공적인 행정 문서 스타일</a:t>
            </a:r>
            <a:endParaRPr lang="en-US" altLang="ko-KR" dirty="0"/>
          </a:p>
          <a:p>
            <a:pPr lvl="1"/>
            <a:endParaRPr lang="en-US" dirty="0"/>
          </a:p>
          <a:p>
            <a:r>
              <a:rPr lang="ko-KR" altLang="en-US" dirty="0"/>
              <a:t>샘플 데이터</a:t>
            </a:r>
            <a:endParaRPr lang="en-US" altLang="ko-KR" dirty="0"/>
          </a:p>
          <a:p>
            <a:pPr lvl="2"/>
            <a:r>
              <a:rPr lang="en-US" altLang="ko-KR" dirty="0"/>
              <a:t>2022</a:t>
            </a:r>
            <a:r>
              <a:rPr lang="ko-KR" altLang="en-US" dirty="0"/>
              <a:t>년 졸업생 취업률</a:t>
            </a:r>
            <a:r>
              <a:rPr lang="en-US" altLang="ko-KR" dirty="0"/>
              <a:t>: 68% (</a:t>
            </a:r>
            <a:r>
              <a:rPr lang="ko-KR" altLang="en-US" dirty="0"/>
              <a:t>현장 실습 기회 부족</a:t>
            </a:r>
            <a:r>
              <a:rPr lang="en-US" altLang="ko-KR" dirty="0"/>
              <a:t>, </a:t>
            </a:r>
            <a:r>
              <a:rPr lang="ko-KR" altLang="en-US" dirty="0"/>
              <a:t>산업체 연계 프로그램 미비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2023</a:t>
            </a:r>
            <a:r>
              <a:rPr lang="ko-KR" altLang="en-US" dirty="0"/>
              <a:t>년 졸업생 취업률</a:t>
            </a:r>
            <a:r>
              <a:rPr lang="en-US" altLang="ko-KR" dirty="0"/>
              <a:t>: 74% (</a:t>
            </a:r>
            <a:r>
              <a:rPr lang="ko-KR" altLang="en-US" dirty="0"/>
              <a:t>취업 상담 부족</a:t>
            </a:r>
            <a:r>
              <a:rPr lang="en-US" altLang="ko-KR" dirty="0"/>
              <a:t>, </a:t>
            </a:r>
            <a:r>
              <a:rPr lang="ko-KR" altLang="en-US" dirty="0"/>
              <a:t>직무 역량 프로그램 부족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2024</a:t>
            </a:r>
            <a:r>
              <a:rPr lang="ko-KR" altLang="en-US" dirty="0"/>
              <a:t>년 졸업생 취업률</a:t>
            </a:r>
            <a:r>
              <a:rPr lang="en-US" altLang="ko-KR" dirty="0"/>
              <a:t>: 80% (</a:t>
            </a:r>
            <a:r>
              <a:rPr lang="ko-KR" altLang="en-US" dirty="0"/>
              <a:t>국제 취업 정보 부족</a:t>
            </a:r>
            <a:r>
              <a:rPr lang="en-US" altLang="ko-KR" dirty="0"/>
              <a:t>, </a:t>
            </a:r>
            <a:r>
              <a:rPr lang="ko-KR" altLang="en-US" dirty="0"/>
              <a:t>실전 면접 대비 프로그램 필요</a:t>
            </a:r>
            <a:r>
              <a:rPr lang="en-US" altLang="ko-KR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7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D4C1-6F03-CB73-42A4-68858769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결과 보고서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7BC769-6B5B-A4E9-E0ED-D58803405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7918" y="1911095"/>
            <a:ext cx="3024468" cy="4324506"/>
          </a:xfrm>
          <a:ln>
            <a:solidFill>
              <a:schemeClr val="tx1"/>
            </a:solidFill>
          </a:ln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D2C7988-AB0C-972F-9CE5-537B6D9BD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0671" y="1911095"/>
            <a:ext cx="3024468" cy="4276954"/>
          </a:xfr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F4D953-4408-7E75-2FF1-8B45AD18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24" y="1911095"/>
            <a:ext cx="3004472" cy="427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069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1888-6562-2272-971D-98FAEF1A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결과 보고서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A4BB-356F-2733-0F62-8D7ABE0B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err="1"/>
              <a:t>노션에</a:t>
            </a:r>
            <a:r>
              <a:rPr lang="ko-KR" altLang="en-US" dirty="0"/>
              <a:t> 저장하거나 파일을 다운로드 할 수 있음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E18F-3C23-1751-11AB-3B22707E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10" y="2493297"/>
            <a:ext cx="4763165" cy="3162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0D7D5-DC93-F8A6-D6F2-EEC4C1D6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5121"/>
            <a:ext cx="4654019" cy="3836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930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2467D-C34C-30C6-3F1D-9DA43933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B7287-BF38-BEF8-B4B2-BCDDF579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보고서 기반 </a:t>
            </a:r>
            <a:r>
              <a:rPr lang="en-US" altLang="ko-KR" dirty="0"/>
              <a:t>PPT </a:t>
            </a:r>
            <a:r>
              <a:rPr lang="ko-KR" altLang="en-US" dirty="0"/>
              <a:t>생성 자동화 프롬프트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E417-FF67-9DEB-7F3B-28F32F75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2296" cy="4351338"/>
          </a:xfrm>
        </p:spPr>
        <p:txBody>
          <a:bodyPr/>
          <a:lstStyle/>
          <a:p>
            <a:r>
              <a:rPr lang="ko-KR" altLang="en-US" dirty="0"/>
              <a:t>위 보고서를 기반으로</a:t>
            </a:r>
            <a:r>
              <a:rPr lang="en-US" altLang="ko-KR" dirty="0"/>
              <a:t>, 10</a:t>
            </a:r>
            <a:r>
              <a:rPr lang="ko-KR" altLang="en-US" dirty="0"/>
              <a:t>페이지 분량의 발표용 </a:t>
            </a:r>
            <a:r>
              <a:rPr lang="en-US" altLang="ko-KR" dirty="0"/>
              <a:t>PPT </a:t>
            </a:r>
            <a:r>
              <a:rPr lang="ko-KR" altLang="en-US" dirty="0"/>
              <a:t>초안을 작성해줘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핵심 분석</a:t>
            </a:r>
            <a:r>
              <a:rPr lang="en-US" altLang="ko-KR" dirty="0"/>
              <a:t>,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/>
              <a:t>결론</a:t>
            </a:r>
            <a:r>
              <a:rPr lang="en-US" altLang="ko-KR" dirty="0"/>
              <a:t>, Q&amp;A </a:t>
            </a:r>
            <a:r>
              <a:rPr lang="ko-KR" altLang="en-US" dirty="0"/>
              <a:t>포함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간결하고 설득적인 비즈니스 스타일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4ED5E-4EE8-3BDD-E6AD-D0B4123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93" y="1462088"/>
            <a:ext cx="2751974" cy="259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8C57-9647-8D7A-1ECF-E8361363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67" y="4135671"/>
            <a:ext cx="10515600" cy="2585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472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81A6-3DDF-41CF-61EB-2D82A185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153B-4B14-52CE-C004-7DEE60BA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엑셀 생성 자동화 프롬프트</a:t>
            </a:r>
            <a:endParaRPr lang="en-US" altLang="ko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2EF8A-FE5B-9B74-44E0-E8E989074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이 분석 데이터를 기반으로</a:t>
            </a:r>
            <a:r>
              <a:rPr lang="en-US" altLang="ko-KR" dirty="0"/>
              <a:t>, </a:t>
            </a:r>
            <a:r>
              <a:rPr lang="ko-KR" altLang="en-US" dirty="0"/>
              <a:t>요약 테이블과 지표 트렌드 그래프가 포함된 엑셀 파일을 작성해줘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시트 구성</a:t>
            </a:r>
            <a:r>
              <a:rPr lang="en-US" altLang="ko-KR" dirty="0"/>
              <a:t>: </a:t>
            </a:r>
            <a:r>
              <a:rPr lang="ko-KR" altLang="en-US" dirty="0"/>
              <a:t>데이터 원본</a:t>
            </a:r>
            <a:r>
              <a:rPr lang="en-US" altLang="ko-KR" dirty="0"/>
              <a:t>, </a:t>
            </a:r>
            <a:r>
              <a:rPr lang="ko-KR" altLang="en-US" dirty="0"/>
              <a:t>분석 요약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</a:p>
          <a:p>
            <a:pPr lvl="1"/>
            <a:endParaRPr lang="ko-KR" alt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925083-5EF9-6FA6-8A6A-0A214DF8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76" y="2739743"/>
            <a:ext cx="2751974" cy="2086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571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D59D-575D-3EF8-DBC8-741B69AB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교육 목적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8E35-5A7F-30EC-FD5F-2CAB2B29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직무 중심 역량 강화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AI </a:t>
            </a:r>
            <a:r>
              <a:rPr lang="en-US" dirty="0" err="1"/>
              <a:t>시대에</a:t>
            </a:r>
            <a:r>
              <a:rPr lang="en-US" dirty="0"/>
              <a:t> </a:t>
            </a:r>
            <a:r>
              <a:rPr lang="en-US" dirty="0" err="1"/>
              <a:t>맞춰</a:t>
            </a:r>
            <a:r>
              <a:rPr lang="en-US" dirty="0"/>
              <a:t> </a:t>
            </a:r>
            <a:r>
              <a:rPr lang="ko-KR" altLang="en-US" dirty="0"/>
              <a:t>미래지향적 역량 함양 기회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브릿지</a:t>
            </a:r>
            <a:r>
              <a:rPr lang="ko-KR" altLang="en-US" dirty="0"/>
              <a:t> 리더십을 통한</a:t>
            </a:r>
            <a:r>
              <a:rPr lang="en-US" altLang="ko-KR" dirty="0"/>
              <a:t> </a:t>
            </a:r>
            <a:r>
              <a:rPr lang="ko-KR" altLang="en-US" dirty="0"/>
              <a:t>주도적인 업무수행 태도 함양</a:t>
            </a:r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5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9CD37-1A1E-DAC7-F5EE-3CF6CC22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628D6-009A-CFEF-25F5-E7578F1A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생성된 파일들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6DABAB-C385-D2EE-B0BB-1EF60D919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주요 분석 결과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6C5EC8-C07F-3C2D-24C9-A486130C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1" y="2518584"/>
            <a:ext cx="3561534" cy="3793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619B51-8EE7-0F3D-060A-3239480F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00" y="2379072"/>
            <a:ext cx="4304199" cy="429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796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0EB90E-1A34-9FFA-78F7-08CF7CEB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83AA5A-21D6-F03A-5429-0ECA673A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엑셀 파일 구성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9623F-5BA7-966D-2781-2CBB0D70C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문제점 변화 추이</a:t>
            </a:r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FFA980F-7968-CA82-FB1F-3502A36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05" y="2473043"/>
            <a:ext cx="3009903" cy="3929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BB4D3C-7015-A2CC-052D-F162412B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54" y="2473043"/>
            <a:ext cx="4591691" cy="2286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5973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7BB33-74F4-21D8-F01D-A5D347DE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E1C9-A824-9C52-6B39-71982F73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생성 문서 편집 및 교차 검증 자동화 프롬프트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5D8A0-1CDD-91A6-2918-C7D4EA245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프롬프트</a:t>
            </a:r>
            <a:endParaRPr lang="en-US" altLang="ko-KR" dirty="0"/>
          </a:p>
          <a:p>
            <a:pPr lvl="1"/>
            <a:r>
              <a:rPr lang="ko-KR" altLang="en-US" dirty="0"/>
              <a:t>작성된 보고서 문서의 정확성을 검증하고</a:t>
            </a:r>
            <a:r>
              <a:rPr lang="en-US" altLang="ko-KR" dirty="0"/>
              <a:t>, </a:t>
            </a:r>
            <a:r>
              <a:rPr lang="ko-KR" altLang="en-US" dirty="0"/>
              <a:t>필요한 부분에 수정 및 보완 의견을 달아줘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1"/>
            <a:r>
              <a:rPr lang="ko-KR" altLang="en-US" dirty="0"/>
              <a:t>원문 하단에 수정 코멘트 추가</a:t>
            </a:r>
          </a:p>
          <a:p>
            <a:pPr lvl="1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4DF07F-5A9F-97C6-A548-58883081D2CF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결과 보고서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D94B-2715-1FF9-6C28-8AE4A77F7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1" y="4561203"/>
            <a:ext cx="2954805" cy="2058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94764-AC7B-D70B-9A0D-6B85324C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51" y="2413240"/>
            <a:ext cx="2954805" cy="3997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8923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2DE9E2-AEAD-706F-B47D-9ED00BCC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1" y="4178502"/>
            <a:ext cx="3453223" cy="152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B7791-8FE0-1FA8-0941-47DCC33C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Napkin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C1D7-BED3-F657-A196-889052B95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아이디어</a:t>
            </a:r>
            <a:r>
              <a:rPr lang="en-US" altLang="ko-KR" dirty="0"/>
              <a:t>, </a:t>
            </a:r>
            <a:r>
              <a:rPr lang="ko-KR" altLang="en-US" dirty="0"/>
              <a:t>개념</a:t>
            </a:r>
            <a:r>
              <a:rPr lang="en-US" altLang="ko-KR" dirty="0"/>
              <a:t>, </a:t>
            </a:r>
            <a:r>
              <a:rPr lang="ko-KR" altLang="en-US" dirty="0"/>
              <a:t>구조화된 정보를 시각적으로 정리할 수 있는 도구</a:t>
            </a:r>
            <a:endParaRPr lang="en-US" altLang="ko-KR" dirty="0"/>
          </a:p>
          <a:p>
            <a:r>
              <a:rPr lang="ko-KR" altLang="en-US" dirty="0"/>
              <a:t>단순한 메모를 넘어 마인드맵</a:t>
            </a:r>
            <a:r>
              <a:rPr lang="en-US" altLang="ko-KR" dirty="0"/>
              <a:t>, </a:t>
            </a:r>
            <a:r>
              <a:rPr lang="ko-KR" altLang="en-US" dirty="0" err="1"/>
              <a:t>플로우차트</a:t>
            </a:r>
            <a:r>
              <a:rPr lang="en-US" altLang="ko-KR" dirty="0"/>
              <a:t>, </a:t>
            </a:r>
            <a:r>
              <a:rPr lang="ko-KR" altLang="en-US" dirty="0"/>
              <a:t>컨셉 다이어그램 등 다양한 형태로 시각화 가능</a:t>
            </a:r>
            <a:endParaRPr lang="en-US" altLang="ko-KR" dirty="0"/>
          </a:p>
          <a:p>
            <a:r>
              <a:rPr lang="ko-KR" altLang="en-US" dirty="0"/>
              <a:t>간결한 인터페이스와 직관적인 </a:t>
            </a:r>
            <a:r>
              <a:rPr lang="en-US" altLang="ko-KR" dirty="0"/>
              <a:t>UX/UI</a:t>
            </a:r>
            <a:r>
              <a:rPr lang="ko-KR" altLang="en-US" dirty="0"/>
              <a:t>로 빠른 시각화 작업 가능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EA89D-8806-884D-A209-A338960698B4}"/>
              </a:ext>
            </a:extLst>
          </p:cNvPr>
          <p:cNvCxnSpPr>
            <a:cxnSpLocks/>
          </p:cNvCxnSpPr>
          <p:nvPr/>
        </p:nvCxnSpPr>
        <p:spPr>
          <a:xfrm flipV="1">
            <a:off x="1334591" y="4474029"/>
            <a:ext cx="5516876" cy="564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4A0D20D-EBD3-9203-C5B3-F64286E7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467" y="3717627"/>
            <a:ext cx="4005942" cy="264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Napkin AI Review - The Ultimate Design ...">
            <a:extLst>
              <a:ext uri="{FF2B5EF4-FFF2-40B4-BE49-F238E27FC236}">
                <a16:creationId xmlns:a16="http://schemas.microsoft.com/office/drawing/2014/main" id="{2D72B623-1980-0E4C-469B-8BC66D68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087" y="266804"/>
            <a:ext cx="1697738" cy="6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66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8A40-AA4C-0ACC-9C96-5CECAE26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Napkin </a:t>
            </a:r>
            <a:r>
              <a:rPr lang="ko-KR" altLang="en-US" dirty="0"/>
              <a:t>활용 시각화 자동화 프로세스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2BE8781-5402-A5FB-478E-48DDAA4F4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230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56789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017F-8502-7132-097B-969D0172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개념 및 키워드 입력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CD29-EA38-8E80-90A0-EC2E3A213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Draft with AI</a:t>
            </a:r>
            <a:r>
              <a:rPr lang="ko-KR" altLang="en-US" dirty="0"/>
              <a:t>를 선택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ko-KR" altLang="en-US" dirty="0"/>
              <a:t>키워드 입력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D6B4A2-75E1-8506-38B2-E8CAA34C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93519-77F0-5D5D-C70E-21B8081E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4" y="2387337"/>
            <a:ext cx="3877216" cy="1438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115D2-C234-C02D-A640-C7F4BDF2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95" y="4387525"/>
            <a:ext cx="3877217" cy="2067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40296-F913-AE2D-A54D-9AF7FA14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65" y="2387337"/>
            <a:ext cx="2293035" cy="3629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7833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5CAE-0734-19E7-27AA-42C16A23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자동 관계도 생성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5259-3C2E-FD84-E923-99C663707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Generate Visuals </a:t>
            </a:r>
            <a:r>
              <a:rPr lang="ko-KR" altLang="en-US" dirty="0"/>
              <a:t>버튼 클릭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35AD6C-8C7D-4147-9BDA-AA26D62BF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제안된 그래프에서 선택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2DEBA-0156-DCB1-2685-6B60C4DA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30" y="2707213"/>
            <a:ext cx="4292732" cy="1443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8E8E3-2EEF-E6EA-25EA-73DC1B2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096" y="2375858"/>
            <a:ext cx="3229338" cy="2886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806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A61D-D4CE-9A0F-4180-0F49F108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편집 및 상세화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8D14-1831-7272-74F9-8F695E49A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 err="1"/>
              <a:t>관계선</a:t>
            </a:r>
            <a:r>
              <a:rPr lang="ko-KR" altLang="en-US" dirty="0"/>
              <a:t> 수정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75C45-1368-97A2-C752-9F72A9777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추가 코멘트 작성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89487-2AD8-EBF7-5319-3B9EFF42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21" y="2419934"/>
            <a:ext cx="3544253" cy="3162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8114D-7A02-61BC-B05B-9E1C6739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54" y="2419934"/>
            <a:ext cx="3544254" cy="2742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405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9CFC-B7C6-4189-BB35-0FD509AE9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Gamma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DF89-3E89-9893-BA47-855C6C6CF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기반 프레젠테이션 자동 생성 플랫폼</a:t>
            </a:r>
          </a:p>
          <a:p>
            <a:r>
              <a:rPr lang="ko-KR" altLang="en-US" dirty="0"/>
              <a:t>슬라이드 형태의 문서를 빠르게 작성 및 시각화</a:t>
            </a:r>
          </a:p>
          <a:p>
            <a:r>
              <a:rPr lang="ko-KR" altLang="en-US" dirty="0"/>
              <a:t>문서와 웹페이지</a:t>
            </a:r>
            <a:r>
              <a:rPr lang="en-US" altLang="ko-KR" dirty="0"/>
              <a:t>, </a:t>
            </a:r>
            <a:r>
              <a:rPr lang="ko-KR" altLang="en-US" dirty="0"/>
              <a:t>멀티미디어를 한 번에 통합</a:t>
            </a:r>
          </a:p>
          <a:p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인터랙션까지 </a:t>
            </a:r>
            <a:r>
              <a:rPr lang="en-US" altLang="ko-KR" dirty="0"/>
              <a:t>AI</a:t>
            </a:r>
            <a:r>
              <a:rPr lang="ko-KR" altLang="en-US" dirty="0"/>
              <a:t>가 자동 제안</a:t>
            </a:r>
            <a:endParaRPr lang="en-US" altLang="ko-KR" dirty="0"/>
          </a:p>
          <a:p>
            <a:r>
              <a:rPr lang="ko-KR" altLang="en-US" dirty="0"/>
              <a:t>자동</a:t>
            </a:r>
            <a:r>
              <a:rPr lang="en-US" altLang="ko-KR" dirty="0"/>
              <a:t> PPT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템플릿 라이브러리</a:t>
            </a:r>
            <a:r>
              <a:rPr lang="en-US" altLang="ko-KR" dirty="0"/>
              <a:t>, </a:t>
            </a:r>
            <a:r>
              <a:rPr lang="ko-KR" altLang="en-US" dirty="0" err="1"/>
              <a:t>에셋</a:t>
            </a:r>
            <a:r>
              <a:rPr lang="ko-KR" altLang="en-US" dirty="0"/>
              <a:t> 추가 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GIF,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/>
              <a:t>그래프 등</a:t>
            </a:r>
            <a:r>
              <a:rPr lang="en-US" altLang="ko-KR" dirty="0"/>
              <a:t>), </a:t>
            </a:r>
            <a:r>
              <a:rPr lang="ko-KR" altLang="en-US" dirty="0"/>
              <a:t>실시간 공동 편집 </a:t>
            </a:r>
          </a:p>
          <a:p>
            <a:endParaRPr lang="en-US" dirty="0"/>
          </a:p>
        </p:txBody>
      </p:sp>
      <p:pic>
        <p:nvPicPr>
          <p:cNvPr id="4" name="Picture 2" descr="Instant Presentations, Websites, and More with AI | Gamma">
            <a:extLst>
              <a:ext uri="{FF2B5EF4-FFF2-40B4-BE49-F238E27FC236}">
                <a16:creationId xmlns:a16="http://schemas.microsoft.com/office/drawing/2014/main" id="{A053700A-8BD5-8250-BAD4-E8E4F958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33" y="1402580"/>
            <a:ext cx="1611598" cy="84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476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6C63-3A0E-8F44-C87A-7BE387D4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Gamma</a:t>
            </a:r>
            <a:r>
              <a:rPr lang="ko-KR" altLang="en-US" dirty="0"/>
              <a:t> 활용 </a:t>
            </a:r>
            <a:r>
              <a:rPr lang="en-US" altLang="ko-KR" dirty="0"/>
              <a:t>PPT </a:t>
            </a:r>
            <a:r>
              <a:rPr lang="ko-KR" altLang="en-US" dirty="0"/>
              <a:t>초안 자동 생성 프로세스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CC0746-BF86-4301-71CB-9468C16A4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781873"/>
              </p:ext>
            </p:extLst>
          </p:nvPr>
        </p:nvGraphicFramePr>
        <p:xfrm>
          <a:off x="838200" y="1825625"/>
          <a:ext cx="9640824" cy="405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12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5B1C-E2AA-0016-1D47-380B725D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토픽 </a:t>
            </a:r>
            <a:r>
              <a:rPr lang="en-US" altLang="ko-KR" dirty="0"/>
              <a:t>(Topics)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8116-3470-C652-1FD4-2FB203ABA4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2">
              <a:lumMod val="10000"/>
              <a:lumOff val="9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ko-KR" altLang="en-US" dirty="0"/>
              <a:t>생성형</a:t>
            </a:r>
            <a:r>
              <a:rPr lang="en-US" altLang="ko-KR" dirty="0"/>
              <a:t> AI </a:t>
            </a:r>
            <a:r>
              <a:rPr lang="ko-KR" altLang="en-US" dirty="0"/>
              <a:t>이해 및 활용</a:t>
            </a:r>
            <a:r>
              <a:rPr lang="en-US" altLang="ko-KR" dirty="0"/>
              <a:t> </a:t>
            </a:r>
          </a:p>
          <a:p>
            <a:pPr lvl="0"/>
            <a:r>
              <a:rPr lang="ko-KR" altLang="en-US" dirty="0"/>
              <a:t>실무 문서 작성 실습</a:t>
            </a:r>
            <a:endParaRPr lang="en-US" altLang="ko-KR" dirty="0"/>
          </a:p>
          <a:p>
            <a:pPr lvl="0"/>
            <a:r>
              <a:rPr lang="en-US" altLang="ko-KR" dirty="0"/>
              <a:t>AI </a:t>
            </a:r>
            <a:r>
              <a:rPr lang="ko-KR" altLang="en-US" dirty="0"/>
              <a:t>에이전트 및 툴 실습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48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261-4090-40E7-6ABD-2F60FCDF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PPT </a:t>
            </a:r>
            <a:r>
              <a:rPr lang="ko-KR" altLang="en-US" dirty="0"/>
              <a:t>초안 자동 생성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6922-AF85-6A7D-7170-37337A5FA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pPr lvl="1"/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대학 행정 혁신 전략 발표</a:t>
            </a:r>
          </a:p>
          <a:p>
            <a:pPr lvl="1"/>
            <a:r>
              <a:rPr lang="ko-KR" altLang="en-US" dirty="0"/>
              <a:t>포인트</a:t>
            </a:r>
            <a:r>
              <a:rPr lang="en-US" altLang="ko-KR" dirty="0"/>
              <a:t>: </a:t>
            </a:r>
            <a:r>
              <a:rPr lang="ko-KR" altLang="en-US" dirty="0"/>
              <a:t>만족도 분석</a:t>
            </a:r>
            <a:r>
              <a:rPr lang="en-US" altLang="ko-KR" dirty="0"/>
              <a:t>, </a:t>
            </a:r>
            <a:r>
              <a:rPr lang="ko-KR" altLang="en-US" dirty="0"/>
              <a:t>정책 개선</a:t>
            </a:r>
            <a:r>
              <a:rPr lang="en-US" altLang="ko-KR" dirty="0"/>
              <a:t>, </a:t>
            </a:r>
            <a:r>
              <a:rPr lang="ko-KR" altLang="en-US" dirty="0"/>
              <a:t>디지털 행정화</a:t>
            </a:r>
            <a:r>
              <a:rPr lang="en-US" altLang="ko-KR" dirty="0"/>
              <a:t>, </a:t>
            </a:r>
            <a:r>
              <a:rPr lang="ko-KR" altLang="en-US" dirty="0"/>
              <a:t>미래 방향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전문적이고 간결하게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60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DEDA-72F8-8B84-FC3A-78C764E2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핵심 아이디어 입력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0E1B-1AA6-981E-7D3B-19320DA0E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Generate new AI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</a:t>
            </a:r>
            <a:r>
              <a:rPr lang="ko-KR" altLang="en-US" dirty="0"/>
              <a:t> 선택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51295-FC21-8650-FAC2-87A6247F0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프롬프트 입력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5E062-A0E0-0791-BBE5-7608B572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4" y="2347660"/>
            <a:ext cx="4691103" cy="1133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DC85F-71F4-25DB-A6DC-F71DF119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4" y="4001294"/>
            <a:ext cx="4691103" cy="2248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B94A4-AD15-35AC-CD24-DDADAE0C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21" y="2399766"/>
            <a:ext cx="4132045" cy="2467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3916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04A7-3FF5-37CE-0FF1-CA164557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내용과 디자인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1D9005-448B-4240-CCAB-0BBAF1F30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자동 구조화 </a:t>
            </a:r>
            <a:r>
              <a:rPr lang="en-US" dirty="0"/>
              <a:t>(</a:t>
            </a:r>
            <a:r>
              <a:rPr lang="ko-KR" altLang="en-US" dirty="0"/>
              <a:t>목차</a:t>
            </a:r>
            <a:r>
              <a:rPr lang="en-US" dirty="0"/>
              <a:t>, </a:t>
            </a:r>
            <a:r>
              <a:rPr lang="ko-KR" altLang="en-US" dirty="0"/>
              <a:t>개요</a:t>
            </a:r>
            <a:r>
              <a:rPr lang="en-US" dirty="0"/>
              <a:t>, </a:t>
            </a:r>
            <a:r>
              <a:rPr lang="ko-KR" altLang="en-US" dirty="0"/>
              <a:t>세부 내용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972EFE-A5A8-55A0-65DF-9F39229C1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디자인 및 이미지 자동 추천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64423A6-950F-63D7-C488-2E514318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75" y="2713338"/>
            <a:ext cx="2596706" cy="4031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E6029-0732-8FED-D4DF-96AB29DA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66" y="2369175"/>
            <a:ext cx="3122875" cy="412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945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AE51-315E-7FFF-B5E2-B164BC90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결과물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CA01EF-C7B9-2691-A07B-3E1F08BD62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6203"/>
            <a:ext cx="3204280" cy="50752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5C987-F865-CC99-CFE3-00E0066D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89" y="1506203"/>
            <a:ext cx="3100353" cy="511062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6E19809-09EA-98CE-C157-E0621F883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720851" y="1523899"/>
            <a:ext cx="2975841" cy="5075237"/>
          </a:xfrm>
        </p:spPr>
      </p:pic>
    </p:spTree>
    <p:extLst>
      <p:ext uri="{BB962C8B-B14F-4D97-AF65-F5344CB8AC3E}">
        <p14:creationId xmlns:p14="http://schemas.microsoft.com/office/powerpoint/2010/main" val="804093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E0C9-354C-2877-443E-7069A292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Goover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5923-3939-D590-D54F-CB03FE7F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기반 데이터 분석 및 문서 자동화 솔루션</a:t>
            </a:r>
            <a:endParaRPr lang="en-US" altLang="ko-KR" dirty="0"/>
          </a:p>
          <a:p>
            <a:r>
              <a:rPr lang="ko-KR" altLang="en-US" dirty="0" err="1"/>
              <a:t>업로드된</a:t>
            </a:r>
            <a:r>
              <a:rPr lang="ko-KR" altLang="en-US" dirty="0"/>
              <a:t> </a:t>
            </a:r>
            <a:r>
              <a:rPr lang="en-US" altLang="ko-KR" dirty="0"/>
              <a:t>CSV, Excel </a:t>
            </a:r>
            <a:r>
              <a:rPr lang="ko-KR" altLang="en-US" dirty="0"/>
              <a:t>등 다양한 형식의 데이터를 자동으로 분석</a:t>
            </a:r>
            <a:endParaRPr lang="en-US" altLang="ko-KR" dirty="0"/>
          </a:p>
          <a:p>
            <a:r>
              <a:rPr lang="ko-KR" altLang="en-US" dirty="0"/>
              <a:t>분석된 데이터를 기반으로 행정 보고서</a:t>
            </a:r>
            <a:r>
              <a:rPr lang="en-US" altLang="ko-KR" dirty="0"/>
              <a:t>, </a:t>
            </a:r>
            <a:r>
              <a:rPr lang="ko-KR" altLang="en-US" dirty="0"/>
              <a:t>성과 보고서</a:t>
            </a:r>
            <a:r>
              <a:rPr lang="en-US" altLang="ko-KR" dirty="0"/>
              <a:t>, </a:t>
            </a:r>
            <a:r>
              <a:rPr lang="ko-KR" altLang="en-US" dirty="0"/>
              <a:t>기획안 등 자동 작성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</a:t>
            </a:r>
            <a:r>
              <a:rPr lang="ko-KR" altLang="en-US" dirty="0" err="1"/>
              <a:t>인포그래픽</a:t>
            </a:r>
            <a:r>
              <a:rPr lang="ko-KR" altLang="en-US" dirty="0"/>
              <a:t> 등 시각화 자료 자동 생성</a:t>
            </a:r>
            <a:endParaRPr lang="en-US" altLang="ko-KR" dirty="0"/>
          </a:p>
          <a:p>
            <a:r>
              <a:rPr lang="ko-KR" altLang="en-US" dirty="0"/>
              <a:t>생성된 보고서를 실시간으로 공유 및 공동 편집</a:t>
            </a:r>
            <a:endParaRPr lang="en-US" altLang="ko-KR" dirty="0"/>
          </a:p>
          <a:p>
            <a:r>
              <a:rPr lang="ko-KR" altLang="en-US" dirty="0"/>
              <a:t>데이터 분석 결과와 생성된 문서 간의 불일치시 자동 알림</a:t>
            </a:r>
            <a:endParaRPr lang="en-US" dirty="0"/>
          </a:p>
        </p:txBody>
      </p:sp>
      <p:pic>
        <p:nvPicPr>
          <p:cNvPr id="2050" name="Picture 2" descr="Goover, the AI Re:search Agent">
            <a:extLst>
              <a:ext uri="{FF2B5EF4-FFF2-40B4-BE49-F238E27FC236}">
                <a16:creationId xmlns:a16="http://schemas.microsoft.com/office/drawing/2014/main" id="{8F6C69F4-AB62-136B-10F5-DFDA70A1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82" y="1508071"/>
            <a:ext cx="1498854" cy="6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8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6C63-3A0E-8F44-C87A-7BE387D4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Gamma</a:t>
            </a:r>
            <a:r>
              <a:rPr lang="ko-KR" altLang="en-US" dirty="0"/>
              <a:t> 활용 </a:t>
            </a:r>
            <a:r>
              <a:rPr lang="en-US" altLang="ko-KR" dirty="0"/>
              <a:t>PPT </a:t>
            </a:r>
            <a:r>
              <a:rPr lang="ko-KR" altLang="en-US" dirty="0"/>
              <a:t>초안 자동 생성 프로세스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CC0746-BF86-4301-71CB-9468C16A4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3660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884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261-4090-40E7-6ABD-2F60FCDF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PPT </a:t>
            </a:r>
            <a:r>
              <a:rPr lang="ko-KR" altLang="en-US" dirty="0"/>
              <a:t>초안 자동 생성 실습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6922-AF85-6A7D-7170-37337A5FA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프롬프트</a:t>
            </a:r>
            <a:endParaRPr lang="en-US" altLang="ko-KR" dirty="0"/>
          </a:p>
          <a:p>
            <a:pPr lvl="1"/>
            <a:r>
              <a:rPr lang="ko-KR" altLang="en-US" dirty="0"/>
              <a:t>주제</a:t>
            </a:r>
            <a:r>
              <a:rPr lang="en-US" altLang="ko-KR" dirty="0"/>
              <a:t>: </a:t>
            </a:r>
            <a:r>
              <a:rPr lang="ko-KR" altLang="en-US" dirty="0"/>
              <a:t>대학 행정 혁신 전략 발표</a:t>
            </a:r>
          </a:p>
          <a:p>
            <a:pPr lvl="1"/>
            <a:r>
              <a:rPr lang="ko-KR" altLang="en-US" dirty="0"/>
              <a:t>포인트</a:t>
            </a:r>
            <a:r>
              <a:rPr lang="en-US" altLang="ko-KR" dirty="0"/>
              <a:t>: </a:t>
            </a:r>
            <a:r>
              <a:rPr lang="ko-KR" altLang="en-US" dirty="0"/>
              <a:t>만족도 분석</a:t>
            </a:r>
            <a:r>
              <a:rPr lang="en-US" altLang="ko-KR" dirty="0"/>
              <a:t>, </a:t>
            </a:r>
            <a:r>
              <a:rPr lang="ko-KR" altLang="en-US" dirty="0"/>
              <a:t>정책 개선</a:t>
            </a:r>
            <a:r>
              <a:rPr lang="en-US" altLang="ko-KR" dirty="0"/>
              <a:t>, </a:t>
            </a:r>
            <a:r>
              <a:rPr lang="ko-KR" altLang="en-US" dirty="0"/>
              <a:t>디지털 행정화</a:t>
            </a:r>
            <a:r>
              <a:rPr lang="en-US" altLang="ko-KR" dirty="0"/>
              <a:t>, </a:t>
            </a:r>
            <a:r>
              <a:rPr lang="ko-KR" altLang="en-US" dirty="0"/>
              <a:t>미래 방향</a:t>
            </a:r>
          </a:p>
          <a:p>
            <a:pPr lvl="1"/>
            <a:r>
              <a:rPr lang="ko-KR" altLang="en-US" dirty="0"/>
              <a:t>톤</a:t>
            </a:r>
            <a:r>
              <a:rPr lang="en-US" altLang="ko-KR" dirty="0"/>
              <a:t>: </a:t>
            </a:r>
            <a:r>
              <a:rPr lang="ko-KR" altLang="en-US" dirty="0"/>
              <a:t>전문적이고 간결하게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DEDA-72F8-8B84-FC3A-78C764E28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핵심 아이디어 입력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0E1B-1AA6-981E-7D3B-19320DA0E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Generate new AI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</a:t>
            </a:r>
            <a:r>
              <a:rPr lang="ko-KR" altLang="en-US" dirty="0"/>
              <a:t> 선택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51295-FC21-8650-FAC2-87A6247F0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프롬프트 입력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5E062-A0E0-0791-BBE5-7608B572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4" y="2347660"/>
            <a:ext cx="4691103" cy="1133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DC85F-71F4-25DB-A6DC-F71DF119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4" y="4538880"/>
            <a:ext cx="4691103" cy="22484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B94A4-AD15-35AC-CD24-DDADAE0C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21" y="2399766"/>
            <a:ext cx="4132045" cy="2467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9969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04A7-3FF5-37CE-0FF1-CA164557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내용과 디자인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1D9005-448B-4240-CCAB-0BBAF1F30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자동 구조화 </a:t>
            </a:r>
            <a:r>
              <a:rPr lang="en-US" dirty="0"/>
              <a:t>(</a:t>
            </a:r>
            <a:r>
              <a:rPr lang="ko-KR" altLang="en-US" dirty="0"/>
              <a:t>목차</a:t>
            </a:r>
            <a:r>
              <a:rPr lang="en-US" dirty="0"/>
              <a:t>, </a:t>
            </a:r>
            <a:r>
              <a:rPr lang="ko-KR" altLang="en-US" dirty="0"/>
              <a:t>개요</a:t>
            </a:r>
            <a:r>
              <a:rPr lang="en-US" dirty="0"/>
              <a:t>, </a:t>
            </a:r>
            <a:r>
              <a:rPr lang="ko-KR" altLang="en-US" dirty="0"/>
              <a:t>세부 내용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972EFE-A5A8-55A0-65DF-9F39229C1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ko-KR" altLang="en-US" dirty="0"/>
              <a:t>디자인 및 이미지 자동 추천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64423A6-950F-63D7-C488-2E514318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75" y="2713338"/>
            <a:ext cx="2596706" cy="4031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1E6029-0732-8FED-D4DF-96AB29DA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66" y="2369175"/>
            <a:ext cx="3122875" cy="412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40696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5AE51-315E-7FFF-B5E2-B164BC90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결과물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CA01EF-C7B9-2691-A07B-3E1F08BD62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06203"/>
            <a:ext cx="3204280" cy="50752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5C987-F865-CC99-CFE3-00E0066D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89" y="1506203"/>
            <a:ext cx="3100353" cy="511062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6E19809-09EA-98CE-C157-E0621F883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720851" y="1523899"/>
            <a:ext cx="2975841" cy="5075237"/>
          </a:xfrm>
        </p:spPr>
      </p:pic>
    </p:spTree>
    <p:extLst>
      <p:ext uri="{BB962C8B-B14F-4D97-AF65-F5344CB8AC3E}">
        <p14:creationId xmlns:p14="http://schemas.microsoft.com/office/powerpoint/2010/main" val="410179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49A2-3FD4-DD22-CB96-C4B38DA7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도구의 종류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0532-BE1E-2C59-3C10-2229DEE2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머신러닝</a:t>
            </a:r>
            <a:r>
              <a:rPr lang="en-US" dirty="0"/>
              <a:t>/</a:t>
            </a:r>
            <a:r>
              <a:rPr lang="ko-KR" altLang="en-US" dirty="0"/>
              <a:t>인공지능 라이브러리</a:t>
            </a:r>
            <a:endParaRPr lang="en-US" altLang="ko-KR" dirty="0"/>
          </a:p>
          <a:p>
            <a:pPr lvl="1"/>
            <a:r>
              <a:rPr lang="en-US" dirty="0"/>
              <a:t>TensorFlow,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ko-KR" altLang="en-US" dirty="0"/>
              <a:t>및 시각화 </a:t>
            </a:r>
            <a:r>
              <a:rPr lang="en-US" dirty="0" err="1"/>
              <a:t>도구</a:t>
            </a:r>
            <a:endParaRPr lang="en-US" dirty="0"/>
          </a:p>
          <a:p>
            <a:pPr lvl="1"/>
            <a:r>
              <a:rPr lang="en-US" dirty="0"/>
              <a:t>Tableau, Power BI, Pandas,</a:t>
            </a:r>
            <a:r>
              <a:rPr lang="ko-KR" altLang="en-US" dirty="0"/>
              <a:t> </a:t>
            </a:r>
            <a:r>
              <a:rPr lang="en-US" altLang="ko-KR" dirty="0"/>
              <a:t>Matplotlib,</a:t>
            </a:r>
            <a:r>
              <a:rPr lang="ko-KR" altLang="en-US" dirty="0"/>
              <a:t> </a:t>
            </a:r>
            <a:r>
              <a:rPr lang="en-US" altLang="ko-KR" dirty="0"/>
              <a:t>Seaborn</a:t>
            </a:r>
          </a:p>
          <a:p>
            <a:pPr lvl="1"/>
            <a:endParaRPr lang="en-US" dirty="0"/>
          </a:p>
          <a:p>
            <a:r>
              <a:rPr lang="en-US" dirty="0" err="1"/>
              <a:t>자연어</a:t>
            </a:r>
            <a:r>
              <a:rPr lang="en-US" dirty="0"/>
              <a:t> </a:t>
            </a:r>
            <a:r>
              <a:rPr lang="en-US" dirty="0" err="1"/>
              <a:t>처리</a:t>
            </a:r>
            <a:r>
              <a:rPr lang="en-US" dirty="0"/>
              <a:t> </a:t>
            </a:r>
            <a:r>
              <a:rPr lang="en-US" dirty="0" err="1"/>
              <a:t>도구</a:t>
            </a:r>
            <a:endParaRPr lang="en-US" dirty="0"/>
          </a:p>
          <a:p>
            <a:pPr lvl="1"/>
            <a:r>
              <a:rPr lang="en-US" dirty="0"/>
              <a:t>ChatGPT, Gemini, Claude, Perplexity</a:t>
            </a:r>
          </a:p>
        </p:txBody>
      </p:sp>
    </p:spTree>
    <p:extLst>
      <p:ext uri="{BB962C8B-B14F-4D97-AF65-F5344CB8AC3E}">
        <p14:creationId xmlns:p14="http://schemas.microsoft.com/office/powerpoint/2010/main" val="352652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8F9F-C992-2D96-35CA-3459E85D6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통합 자동화 워크 플로우 예시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2E29-0235-0851-65F4-F64A726C7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ChatGPT + </a:t>
            </a:r>
            <a:r>
              <a:rPr lang="en-US" altLang="ko-KR" dirty="0" err="1"/>
              <a:t>Goover</a:t>
            </a:r>
            <a:r>
              <a:rPr lang="en-US" altLang="ko-KR" dirty="0"/>
              <a:t> + Napkin</a:t>
            </a:r>
            <a:r>
              <a:rPr lang="ko-KR" altLang="en-US" dirty="0"/>
              <a:t>을 연계해서 도식 이미지가 삽입된 행정 보고서를 </a:t>
            </a:r>
            <a:r>
              <a:rPr lang="ko-KR" altLang="en-US" dirty="0" err="1"/>
              <a:t>작성하시오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ko-KR" altLang="en-US" dirty="0"/>
              <a:t>초안 프롬프트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본 보고서는 </a:t>
            </a:r>
            <a:r>
              <a:rPr lang="en-US" altLang="ko-KR" dirty="0"/>
              <a:t>2022~2024</a:t>
            </a:r>
            <a:r>
              <a:rPr lang="ko-KR" altLang="en-US" dirty="0"/>
              <a:t>년 민원 처리 데이터를 분석하여</a:t>
            </a:r>
            <a:r>
              <a:rPr lang="en-US" altLang="ko-KR" dirty="0"/>
              <a:t>, </a:t>
            </a:r>
            <a:r>
              <a:rPr lang="ko-KR" altLang="en-US" dirty="0"/>
              <a:t>처리 속도 개선 및 부서 협업 강화 방안을 제안하기 위해 작성되었습니다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2022</a:t>
            </a:r>
            <a:r>
              <a:rPr lang="ko-KR" altLang="en-US" dirty="0"/>
              <a:t>년 민원 처리 건수</a:t>
            </a:r>
            <a:r>
              <a:rPr lang="en-US" altLang="ko-KR" dirty="0"/>
              <a:t>: 1,200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15%)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2023</a:t>
            </a:r>
            <a:r>
              <a:rPr lang="ko-KR" altLang="en-US" dirty="0"/>
              <a:t>년 민원 처리 건수</a:t>
            </a:r>
            <a:r>
              <a:rPr lang="en-US" altLang="ko-KR" dirty="0"/>
              <a:t>: 1,350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12%)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2024</a:t>
            </a:r>
            <a:r>
              <a:rPr lang="ko-KR" altLang="en-US" dirty="0"/>
              <a:t>년 민원 처리 건수</a:t>
            </a:r>
            <a:r>
              <a:rPr lang="en-US" altLang="ko-KR" dirty="0"/>
              <a:t>: 1,500</a:t>
            </a:r>
            <a:r>
              <a:rPr lang="ko-KR" altLang="en-US" dirty="0"/>
              <a:t>건 </a:t>
            </a:r>
            <a:r>
              <a:rPr lang="en-US" altLang="ko-KR" dirty="0"/>
              <a:t>(</a:t>
            </a:r>
            <a:r>
              <a:rPr lang="ko-KR" altLang="en-US" dirty="0"/>
              <a:t>처리 지연 </a:t>
            </a:r>
            <a:r>
              <a:rPr lang="en-US" altLang="ko-KR" dirty="0"/>
              <a:t>8%)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주요 문제</a:t>
            </a:r>
            <a:r>
              <a:rPr lang="en-US" altLang="ko-KR" dirty="0"/>
              <a:t>: </a:t>
            </a:r>
            <a:r>
              <a:rPr lang="ko-KR" altLang="en-US" dirty="0"/>
              <a:t>민원 분류 체계 미흡</a:t>
            </a:r>
            <a:r>
              <a:rPr lang="en-US" altLang="ko-KR" dirty="0"/>
              <a:t>, </a:t>
            </a:r>
            <a:r>
              <a:rPr lang="ko-KR" altLang="en-US" dirty="0"/>
              <a:t>부서 간 협력 부족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개선 방안</a:t>
            </a:r>
            <a:r>
              <a:rPr lang="en-US" altLang="ko-KR" dirty="0"/>
              <a:t>: AI </a:t>
            </a:r>
            <a:r>
              <a:rPr lang="ko-KR" altLang="en-US" dirty="0"/>
              <a:t>기반 민원 자동 분류</a:t>
            </a:r>
            <a:r>
              <a:rPr lang="en-US" altLang="ko-KR" dirty="0"/>
              <a:t>, </a:t>
            </a:r>
            <a:r>
              <a:rPr lang="ko-KR" altLang="en-US" dirty="0"/>
              <a:t>응답 매뉴얼 강화</a:t>
            </a:r>
            <a:r>
              <a:rPr lang="en-US" altLang="ko-KR" dirty="0"/>
              <a:t>, </a:t>
            </a:r>
            <a:r>
              <a:rPr lang="ko-KR" altLang="en-US" dirty="0"/>
              <a:t>상담 인력 확충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28112AA-6120-95CB-8DFC-5EBB91B31A2F}"/>
              </a:ext>
            </a:extLst>
          </p:cNvPr>
          <p:cNvGraphicFramePr/>
          <p:nvPr/>
        </p:nvGraphicFramePr>
        <p:xfrm>
          <a:off x="838200" y="1462088"/>
          <a:ext cx="10406744" cy="486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646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283D-91DD-48D2-23AF-A8B8D91A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할루시네이션</a:t>
            </a:r>
            <a:br>
              <a:rPr lang="en-US" altLang="ko-KR" dirty="0"/>
            </a:br>
            <a:r>
              <a:rPr lang="en-US" altLang="ko-KR" sz="3100" dirty="0"/>
              <a:t>Hallucination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A098-6D0D-EEB8-7D2C-F78F1F175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가 존재하지 않거나 잘못된 정보를 실제처럼 만들어내는 현상</a:t>
            </a:r>
            <a:endParaRPr lang="en-US" altLang="ko-KR" dirty="0"/>
          </a:p>
          <a:p>
            <a:r>
              <a:rPr lang="ko-KR" altLang="en-US" dirty="0"/>
              <a:t>근거 없는 사실을 </a:t>
            </a:r>
            <a:r>
              <a:rPr lang="en-US" altLang="ko-KR" dirty="0"/>
              <a:t>"</a:t>
            </a:r>
            <a:r>
              <a:rPr lang="ko-KR" altLang="en-US" dirty="0"/>
              <a:t>그럴듯하게</a:t>
            </a:r>
            <a:r>
              <a:rPr lang="en-US" altLang="ko-KR" dirty="0"/>
              <a:t>" </a:t>
            </a:r>
            <a:r>
              <a:rPr lang="ko-KR" altLang="en-US" dirty="0"/>
              <a:t>생성하는 오류</a:t>
            </a:r>
            <a:endParaRPr lang="en-US" altLang="ko-KR" dirty="0"/>
          </a:p>
          <a:p>
            <a:r>
              <a:rPr lang="ko-KR" altLang="en-US" dirty="0"/>
              <a:t>예를</a:t>
            </a:r>
            <a:r>
              <a:rPr lang="en-US" altLang="ko-KR" dirty="0"/>
              <a:t> </a:t>
            </a:r>
            <a:r>
              <a:rPr lang="ko-KR" altLang="en-US" dirty="0"/>
              <a:t>들어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AI</a:t>
            </a:r>
            <a:r>
              <a:rPr lang="ko-KR" altLang="en-US" dirty="0"/>
              <a:t>가 존재하지 않는 논문이나 출처를 인용함</a:t>
            </a:r>
          </a:p>
          <a:p>
            <a:pPr lvl="1"/>
            <a:r>
              <a:rPr lang="ko-KR" altLang="en-US" dirty="0"/>
              <a:t>틀린 사실을 자신 있게 설명함</a:t>
            </a:r>
          </a:p>
          <a:p>
            <a:pPr lvl="1"/>
            <a:r>
              <a:rPr lang="ko-KR" altLang="en-US" dirty="0"/>
              <a:t>사용자가 준 문맥과 전혀 다른 정보를 덧붙임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1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01F2-0BC7-D81D-B175-A2E4D8D8D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사실 확인 사이트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5B71-A07F-2BB9-F208-39C67B3B5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구글 등 검색엔진</a:t>
            </a:r>
            <a:endParaRPr lang="en-US" altLang="ko-KR" dirty="0"/>
          </a:p>
          <a:p>
            <a:r>
              <a:rPr lang="ko-KR" altLang="en-US" dirty="0"/>
              <a:t>네이버 지식백과</a:t>
            </a:r>
            <a:r>
              <a:rPr lang="en-US" altLang="ko-KR" dirty="0"/>
              <a:t>, </a:t>
            </a:r>
            <a:r>
              <a:rPr lang="ko-KR" altLang="en-US" dirty="0"/>
              <a:t>위키피디아</a:t>
            </a:r>
            <a:endParaRPr lang="en-US" altLang="ko-KR" dirty="0"/>
          </a:p>
          <a:p>
            <a:r>
              <a:rPr lang="ko-KR" altLang="en-US" dirty="0"/>
              <a:t>학술 </a:t>
            </a:r>
            <a:r>
              <a:rPr lang="en-US" altLang="ko-KR" dirty="0"/>
              <a:t>DB: Google Scholar, PubMed, </a:t>
            </a:r>
            <a:r>
              <a:rPr lang="en-US" altLang="ko-KR" dirty="0" err="1"/>
              <a:t>DBpia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정부</a:t>
            </a:r>
            <a:r>
              <a:rPr lang="en-US" altLang="ko-KR" dirty="0"/>
              <a:t>, </a:t>
            </a:r>
            <a:r>
              <a:rPr lang="ko-KR" altLang="en-US" dirty="0"/>
              <a:t>대학</a:t>
            </a:r>
            <a:r>
              <a:rPr lang="en-US" altLang="ko-KR" dirty="0"/>
              <a:t>, </a:t>
            </a:r>
            <a:r>
              <a:rPr lang="ko-KR" altLang="en-US" dirty="0"/>
              <a:t>국제기구 등</a:t>
            </a:r>
            <a:endParaRPr lang="en-US" altLang="ko-KR" dirty="0"/>
          </a:p>
          <a:p>
            <a:r>
              <a:rPr lang="ko-KR" altLang="en-US" dirty="0"/>
              <a:t>정부기관 보고서</a:t>
            </a:r>
            <a:r>
              <a:rPr lang="en-US" altLang="ko-KR" dirty="0"/>
              <a:t>,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법령집 등</a:t>
            </a:r>
            <a:endParaRPr lang="en-US" altLang="ko-KR" dirty="0"/>
          </a:p>
          <a:p>
            <a:r>
              <a:rPr lang="ko-KR" altLang="en-US" dirty="0"/>
              <a:t>기타 사이트</a:t>
            </a:r>
            <a:endParaRPr lang="en-US" altLang="ko-KR" dirty="0"/>
          </a:p>
          <a:p>
            <a:pPr lvl="1"/>
            <a:r>
              <a:rPr lang="en-US" dirty="0"/>
              <a:t>Korea </a:t>
            </a:r>
            <a:r>
              <a:rPr lang="en-US" dirty="0" err="1"/>
              <a:t>FactCheck</a:t>
            </a:r>
            <a:r>
              <a:rPr lang="en-US" dirty="0"/>
              <a:t> Center</a:t>
            </a:r>
          </a:p>
          <a:p>
            <a:pPr lvl="1"/>
            <a:r>
              <a:rPr lang="en-US" dirty="0"/>
              <a:t>Snopes</a:t>
            </a:r>
          </a:p>
          <a:p>
            <a:pPr lvl="1"/>
            <a:r>
              <a:rPr lang="en-US" dirty="0"/>
              <a:t>PolitiFact</a:t>
            </a:r>
          </a:p>
          <a:p>
            <a:pPr lvl="1"/>
            <a:r>
              <a:rPr lang="en-US" dirty="0"/>
              <a:t>FactCheck.org</a:t>
            </a:r>
          </a:p>
          <a:p>
            <a:pPr lvl="1"/>
            <a:r>
              <a:rPr lang="en-US" dirty="0"/>
              <a:t>Google Fact Check Explorer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573C6-5EF1-C4D8-091B-C42C804EF923}"/>
              </a:ext>
            </a:extLst>
          </p:cNvPr>
          <p:cNvSpPr txBox="1"/>
          <p:nvPr/>
        </p:nvSpPr>
        <p:spPr>
          <a:xfrm>
            <a:off x="7387917" y="5020059"/>
            <a:ext cx="329927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이상의 독립된 소스를 크로스체크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!!!</a:t>
            </a: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3630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AF96-7F20-94E9-8BB0-24B68392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 </a:t>
            </a:r>
            <a:r>
              <a:rPr lang="ko-KR" altLang="en-US" dirty="0"/>
              <a:t>도입을 위한 준비 단계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45FC-C924-5249-AC68-56D4A477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목표</a:t>
            </a:r>
            <a:r>
              <a:rPr lang="en-US" dirty="0"/>
              <a:t> </a:t>
            </a:r>
            <a:r>
              <a:rPr lang="en-US" dirty="0" err="1"/>
              <a:t>설정</a:t>
            </a:r>
            <a:endParaRPr lang="en-US" dirty="0"/>
          </a:p>
          <a:p>
            <a:pPr lvl="1"/>
            <a:r>
              <a:rPr lang="en-US" dirty="0"/>
              <a:t>AI </a:t>
            </a:r>
            <a:r>
              <a:rPr lang="en-US" dirty="0" err="1"/>
              <a:t>도입의</a:t>
            </a:r>
            <a:r>
              <a:rPr lang="en-US" dirty="0"/>
              <a:t> </a:t>
            </a:r>
            <a:r>
              <a:rPr lang="en-US" dirty="0" err="1"/>
              <a:t>목적을</a:t>
            </a:r>
            <a:r>
              <a:rPr lang="en-US" dirty="0"/>
              <a:t> </a:t>
            </a:r>
            <a:r>
              <a:rPr lang="en-US" dirty="0" err="1"/>
              <a:t>명확히</a:t>
            </a:r>
            <a:r>
              <a:rPr lang="en-US" dirty="0"/>
              <a:t> </a:t>
            </a:r>
            <a:r>
              <a:rPr lang="ko-KR" altLang="en-US" dirty="0"/>
              <a:t>함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수집</a:t>
            </a:r>
            <a:endParaRPr lang="en-US" dirty="0"/>
          </a:p>
          <a:p>
            <a:pPr lvl="1"/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수집하고</a:t>
            </a:r>
            <a:r>
              <a:rPr lang="en-US" dirty="0"/>
              <a:t> </a:t>
            </a:r>
            <a:r>
              <a:rPr lang="en-US" dirty="0" err="1"/>
              <a:t>정제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인력</a:t>
            </a:r>
            <a:r>
              <a:rPr lang="en-US" dirty="0"/>
              <a:t> </a:t>
            </a:r>
            <a:r>
              <a:rPr lang="en-US" dirty="0" err="1"/>
              <a:t>교육</a:t>
            </a:r>
            <a:endParaRPr lang="en-US" dirty="0"/>
          </a:p>
          <a:p>
            <a:pPr lvl="1"/>
            <a:r>
              <a:rPr lang="en-US" dirty="0"/>
              <a:t>AI </a:t>
            </a:r>
            <a:r>
              <a:rPr lang="en-US" dirty="0" err="1"/>
              <a:t>관련</a:t>
            </a:r>
            <a:r>
              <a:rPr lang="en-US" dirty="0"/>
              <a:t> </a:t>
            </a:r>
            <a:r>
              <a:rPr lang="en-US" dirty="0" err="1"/>
              <a:t>교육을</a:t>
            </a:r>
            <a:r>
              <a:rPr lang="en-US" dirty="0"/>
              <a:t> </a:t>
            </a:r>
            <a:r>
              <a:rPr lang="en-US" dirty="0" err="1"/>
              <a:t>실시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8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1E5F-2D68-7822-77E2-BDAAF7A92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en-US" dirty="0"/>
              <a:t>AI</a:t>
            </a:r>
            <a:r>
              <a:rPr lang="ko-KR" altLang="en-US" dirty="0"/>
              <a:t> 도구 선택 가이드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C5E80-7252-82E3-ADFC-4377C079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용도</a:t>
            </a:r>
            <a:r>
              <a:rPr lang="en-US" dirty="0"/>
              <a:t>: </a:t>
            </a:r>
            <a:r>
              <a:rPr lang="en-US" dirty="0" err="1"/>
              <a:t>도구의</a:t>
            </a:r>
            <a:r>
              <a:rPr lang="en-US" dirty="0"/>
              <a:t> </a:t>
            </a:r>
            <a:r>
              <a:rPr lang="en-US" dirty="0" err="1"/>
              <a:t>기능이</a:t>
            </a:r>
            <a:r>
              <a:rPr lang="en-US" dirty="0"/>
              <a:t> </a:t>
            </a:r>
            <a:r>
              <a:rPr lang="en-US" dirty="0" err="1"/>
              <a:t>필요에</a:t>
            </a:r>
            <a:r>
              <a:rPr lang="en-US" dirty="0"/>
              <a:t> </a:t>
            </a:r>
            <a:r>
              <a:rPr lang="en-US" dirty="0" err="1"/>
              <a:t>맞는지</a:t>
            </a:r>
            <a:r>
              <a:rPr lang="en-US" dirty="0"/>
              <a:t> </a:t>
            </a:r>
            <a:r>
              <a:rPr lang="en-US" dirty="0" err="1"/>
              <a:t>확인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비용</a:t>
            </a:r>
            <a:r>
              <a:rPr lang="en-US" dirty="0"/>
              <a:t>: </a:t>
            </a:r>
            <a:r>
              <a:rPr lang="en-US" dirty="0" err="1"/>
              <a:t>예산에</a:t>
            </a:r>
            <a:r>
              <a:rPr lang="en-US" dirty="0"/>
              <a:t> </a:t>
            </a:r>
            <a:r>
              <a:rPr lang="en-US" dirty="0" err="1"/>
              <a:t>맞는</a:t>
            </a:r>
            <a:r>
              <a:rPr lang="en-US" dirty="0"/>
              <a:t> </a:t>
            </a:r>
            <a:r>
              <a:rPr lang="en-US" dirty="0" err="1"/>
              <a:t>도구를</a:t>
            </a:r>
            <a:r>
              <a:rPr lang="en-US" dirty="0"/>
              <a:t> </a:t>
            </a:r>
            <a:r>
              <a:rPr lang="en-US" dirty="0" err="1"/>
              <a:t>선택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친화성</a:t>
            </a:r>
            <a:r>
              <a:rPr lang="en-US" dirty="0"/>
              <a:t>: </a:t>
            </a:r>
            <a:r>
              <a:rPr lang="en-US" dirty="0" err="1"/>
              <a:t>사용하기</a:t>
            </a:r>
            <a:r>
              <a:rPr lang="en-US" dirty="0"/>
              <a:t> </a:t>
            </a:r>
            <a:r>
              <a:rPr lang="en-US" dirty="0" err="1"/>
              <a:t>쉬운</a:t>
            </a:r>
            <a:r>
              <a:rPr lang="en-US" dirty="0"/>
              <a:t> </a:t>
            </a:r>
            <a:r>
              <a:rPr lang="en-US" dirty="0" err="1"/>
              <a:t>도구를</a:t>
            </a:r>
            <a:r>
              <a:rPr lang="en-US" dirty="0"/>
              <a:t> </a:t>
            </a:r>
            <a:r>
              <a:rPr lang="en-US" dirty="0" err="1"/>
              <a:t>선택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3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31AC-C78E-B978-C411-E49FE5A4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지역별 인구 및 인구밀도 데이터 분석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7A229-3FDC-A2ED-07DC-BD9DC2AD9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데이터를 분석하여 보고서를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8B2A845-657D-EC81-A62F-94F49D7E11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507717"/>
              </p:ext>
            </p:extLst>
          </p:nvPr>
        </p:nvGraphicFramePr>
        <p:xfrm>
          <a:off x="1171957" y="2484152"/>
          <a:ext cx="8000998" cy="38938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97978">
                  <a:extLst>
                    <a:ext uri="{9D8B030D-6E8A-4147-A177-3AD203B41FA5}">
                      <a16:colId xmlns:a16="http://schemas.microsoft.com/office/drawing/2014/main" val="2978243795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715596366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240676327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2723635984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3892793872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3061392313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515012623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3219682632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2856206356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1015925431"/>
                    </a:ext>
                  </a:extLst>
                </a:gridCol>
                <a:gridCol w="620302">
                  <a:extLst>
                    <a:ext uri="{9D8B030D-6E8A-4147-A177-3AD203B41FA5}">
                      <a16:colId xmlns:a16="http://schemas.microsoft.com/office/drawing/2014/main" val="1717514502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2020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2022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2023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2024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381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인구밀도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인구밀도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인구밀도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인구밀도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인구밀도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79827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51,836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51,770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51,673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51,713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51,751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515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743286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서울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9,618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15,891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9,508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15,709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9,421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15,567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9,400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15,533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9,394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15,521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961527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부산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3,356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4,358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3,334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4,328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3,303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4,282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4,258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4,232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35557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대구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2,360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82963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인천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2,820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2,851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32162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광주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1875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대전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1,473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34570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울산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1,072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1,125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6390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세종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749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777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837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7629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경기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13,452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1,319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13,611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13,690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1,342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13,781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13,861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1,359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0247535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강원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1,519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1,527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1,525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1,518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376558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충북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1,626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1,623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1,627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1,630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177584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충남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20309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전북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1,806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8152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전남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1,757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74043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경북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2,611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2,597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136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64678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경남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3,340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3,267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3,249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2260616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제주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669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672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677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312709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100" u="none" strike="noStrike">
                          <a:effectLst/>
                          <a:latin typeface="+mn-ea"/>
                          <a:ea typeface="+mn-ea"/>
                        </a:rPr>
                        <a:t>수도권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26,021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26,069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26,086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26,190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2,206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>
                          <a:effectLst/>
                          <a:latin typeface="+mn-ea"/>
                          <a:ea typeface="+mn-ea"/>
                        </a:rPr>
                        <a:t>26,304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2,215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2789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97030"/>
      </p:ext>
    </p:extLst>
  </p:cSld>
  <p:clrMapOvr>
    <a:masterClrMapping/>
  </p:clrMapOvr>
</p:sld>
</file>

<file path=ppt/theme/theme1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1C7E41-42DC-4B4E-84FE-DF921EB2F04A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16213</TotalTime>
  <Words>4952</Words>
  <Application>Microsoft Office PowerPoint</Application>
  <PresentationFormat>Widescreen</PresentationFormat>
  <Paragraphs>963</Paragraphs>
  <Slides>95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한컴산뜻돋움</vt:lpstr>
      <vt:lpstr>Arial</vt:lpstr>
      <vt:lpstr>Wingdings</vt:lpstr>
      <vt:lpstr>KoPub돋움체 Medium</vt:lpstr>
      <vt:lpstr>Aptos</vt:lpstr>
      <vt:lpstr>G마켓 산스 TTF Medium</vt:lpstr>
      <vt:lpstr>Apple SD 산돌고딕 Neo 옅은체</vt:lpstr>
      <vt:lpstr>Poppins</vt:lpstr>
      <vt:lpstr>Terra</vt:lpstr>
      <vt:lpstr>Office Theme</vt:lpstr>
      <vt:lpstr>PowerPoint Presentation</vt:lpstr>
      <vt:lpstr>실습전 준비</vt:lpstr>
      <vt:lpstr>실습 자료</vt:lpstr>
      <vt:lpstr>업무 효율성의 개념</vt:lpstr>
      <vt:lpstr>AI가 업무 효율성에 미치는 영향</vt:lpstr>
      <vt:lpstr>AI 도입의 도전 과제</vt:lpstr>
      <vt:lpstr>교육 목적</vt:lpstr>
      <vt:lpstr>오늘의 토픽 (Topics)</vt:lpstr>
      <vt:lpstr>AI 도구의 종류</vt:lpstr>
      <vt:lpstr>대규모 언어모델 Large Language Model (LLM)</vt:lpstr>
      <vt:lpstr>ChatGPT</vt:lpstr>
      <vt:lpstr>Gemini 제미나이</vt:lpstr>
      <vt:lpstr>Claude</vt:lpstr>
      <vt:lpstr>Perplexity</vt:lpstr>
      <vt:lpstr>프롬프트 prompt</vt:lpstr>
      <vt:lpstr>프롬프트 예시</vt:lpstr>
      <vt:lpstr>프롬프트의 기본 구조 (3요소)</vt:lpstr>
      <vt:lpstr>기본 프롬프트 실습</vt:lpstr>
      <vt:lpstr>요약 프롬프트 실습</vt:lpstr>
      <vt:lpstr>텍스트 첨삭 프롬프트 실습</vt:lpstr>
      <vt:lpstr>프롬프트 최적화 </vt:lpstr>
      <vt:lpstr>프롬프트 엔지니어링 Prompt Engineering</vt:lpstr>
      <vt:lpstr>프롬프트 엔지니어링 기법</vt:lpstr>
      <vt:lpstr>프롬프트의 구성요소</vt:lpstr>
      <vt:lpstr>프롬프트 구성요소를 포함한 프롬프트 실습</vt:lpstr>
      <vt:lpstr>프롬프트 변환 실습</vt:lpstr>
      <vt:lpstr>프롬프트 리팩토링</vt:lpstr>
      <vt:lpstr>AI를 활용한 데이터 분석</vt:lpstr>
      <vt:lpstr>AI 기반 의사결정 지원</vt:lpstr>
      <vt:lpstr>AI와 팀 협업의 향상</vt:lpstr>
      <vt:lpstr>근무시간 분석을 위한 코드 생성 실습</vt:lpstr>
      <vt:lpstr>attendance.csv</vt:lpstr>
      <vt:lpstr>코드 생성 결과</vt:lpstr>
      <vt:lpstr>예산 집행 내역 분석을 위한 코드 생성 실습</vt:lpstr>
      <vt:lpstr>budget_2024.csv</vt:lpstr>
      <vt:lpstr>코드 생성 결과</vt:lpstr>
      <vt:lpstr>인공지능 Artificial Intelligence</vt:lpstr>
      <vt:lpstr>신경망 아키텍쳐 (Neural Network)</vt:lpstr>
      <vt:lpstr>신경망 아키텍처의 발전</vt:lpstr>
      <vt:lpstr>생성형 인공지능 Generative AI</vt:lpstr>
      <vt:lpstr>텍스트 생성 Text Generation</vt:lpstr>
      <vt:lpstr>언어모델의 발전</vt:lpstr>
      <vt:lpstr>이미지 생성 Image Generation</vt:lpstr>
      <vt:lpstr>기본 이미지 생성 프롬프트 실습</vt:lpstr>
      <vt:lpstr>예상 출력</vt:lpstr>
      <vt:lpstr>홍보 영상 콘텐츠 설계 프롬프트 실습</vt:lpstr>
      <vt:lpstr>예상 출력</vt:lpstr>
      <vt:lpstr>영상 제작 AI 도구들</vt:lpstr>
      <vt:lpstr>직무별 생성형 AI 활용 분야</vt:lpstr>
      <vt:lpstr>AI를 활용한 공문 작성법</vt:lpstr>
      <vt:lpstr>공문 초안 작성 실습</vt:lpstr>
      <vt:lpstr>안내문 작성 실습</vt:lpstr>
      <vt:lpstr>협조 공문 작성 실습</vt:lpstr>
      <vt:lpstr>업무 보고서 요약 실습</vt:lpstr>
      <vt:lpstr>중간과정</vt:lpstr>
      <vt:lpstr>회의록 요약 실습</vt:lpstr>
      <vt:lpstr>회의록 요약 실습</vt:lpstr>
      <vt:lpstr>회의록 요약 실습</vt:lpstr>
      <vt:lpstr>회의록 요약 실습</vt:lpstr>
      <vt:lpstr>Notion AI</vt:lpstr>
      <vt:lpstr>자동화와 AI의 관계</vt:lpstr>
      <vt:lpstr>LLM 기반 AI 에이전트 도구</vt:lpstr>
      <vt:lpstr>Genspark</vt:lpstr>
      <vt:lpstr>Genspark 에이전트 활용 문서 생성 자동화 프로세스</vt:lpstr>
      <vt:lpstr>행정 보고서 작성 실습</vt:lpstr>
      <vt:lpstr>결과 보고서</vt:lpstr>
      <vt:lpstr>결과 보고서</vt:lpstr>
      <vt:lpstr>보고서 기반 PPT 생성 자동화 프롬프트</vt:lpstr>
      <vt:lpstr>엑셀 생성 자동화 프롬프트</vt:lpstr>
      <vt:lpstr>결과물</vt:lpstr>
      <vt:lpstr>결과물</vt:lpstr>
      <vt:lpstr>생성 문서 편집 및 교차 검증 자동화 프롬프트</vt:lpstr>
      <vt:lpstr>Napkin AI</vt:lpstr>
      <vt:lpstr>Napkin 활용 시각화 자동화 프로세스</vt:lpstr>
      <vt:lpstr>개념 및 키워드 입력</vt:lpstr>
      <vt:lpstr>자동 관계도 생성</vt:lpstr>
      <vt:lpstr>편집 및 상세화</vt:lpstr>
      <vt:lpstr>Gamma</vt:lpstr>
      <vt:lpstr>Gamma 활용 PPT 초안 자동 생성 프로세스</vt:lpstr>
      <vt:lpstr>PPT 초안 자동 생성 실습</vt:lpstr>
      <vt:lpstr>핵심 아이디어 입력</vt:lpstr>
      <vt:lpstr>내용과 디자인</vt:lpstr>
      <vt:lpstr>결과물</vt:lpstr>
      <vt:lpstr>Goover</vt:lpstr>
      <vt:lpstr>Gamma 활용 PPT 초안 자동 생성 프로세스</vt:lpstr>
      <vt:lpstr>PPT 초안 자동 생성 실습</vt:lpstr>
      <vt:lpstr>핵심 아이디어 입력</vt:lpstr>
      <vt:lpstr>내용과 디자인</vt:lpstr>
      <vt:lpstr>결과물</vt:lpstr>
      <vt:lpstr>통합 자동화 워크 플로우 예시</vt:lpstr>
      <vt:lpstr>할루시네이션 Hallucination</vt:lpstr>
      <vt:lpstr>사실 확인 사이트</vt:lpstr>
      <vt:lpstr>AI 도입을 위한 준비 단계</vt:lpstr>
      <vt:lpstr>AI 도구 선택 가이드</vt:lpstr>
      <vt:lpstr>지역별 인구 및 인구밀도 데이터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Hyo-Jeong  Kim</dc:creator>
  <cp:lastModifiedBy>Hyo-Jeong  Kim</cp:lastModifiedBy>
  <cp:revision>82</cp:revision>
  <dcterms:created xsi:type="dcterms:W3CDTF">2024-06-16T05:53:51Z</dcterms:created>
  <dcterms:modified xsi:type="dcterms:W3CDTF">2025-08-28T18:26:47Z</dcterms:modified>
</cp:coreProperties>
</file>